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8"/>
  </p:notesMasterIdLst>
  <p:sldIdLst>
    <p:sldId id="256" r:id="rId5"/>
    <p:sldId id="265" r:id="rId6"/>
    <p:sldId id="266" r:id="rId7"/>
    <p:sldId id="281" r:id="rId8"/>
    <p:sldId id="282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63" r:id="rId18"/>
    <p:sldId id="295" r:id="rId19"/>
    <p:sldId id="264" r:id="rId20"/>
    <p:sldId id="305" r:id="rId21"/>
    <p:sldId id="306" r:id="rId22"/>
    <p:sldId id="307" r:id="rId23"/>
    <p:sldId id="308" r:id="rId24"/>
    <p:sldId id="321" r:id="rId25"/>
    <p:sldId id="309" r:id="rId26"/>
    <p:sldId id="310" r:id="rId27"/>
    <p:sldId id="322" r:id="rId28"/>
    <p:sldId id="311" r:id="rId29"/>
    <p:sldId id="312" r:id="rId30"/>
    <p:sldId id="313" r:id="rId31"/>
    <p:sldId id="319" r:id="rId32"/>
    <p:sldId id="315" r:id="rId33"/>
    <p:sldId id="316" r:id="rId34"/>
    <p:sldId id="300" r:id="rId35"/>
    <p:sldId id="320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1" autoAdjust="0"/>
    <p:restoredTop sz="94690" autoAdjust="0"/>
  </p:normalViewPr>
  <p:slideViewPr>
    <p:cSldViewPr snapToGrid="0">
      <p:cViewPr varScale="1">
        <p:scale>
          <a:sx n="74" d="100"/>
          <a:sy n="74" d="100"/>
        </p:scale>
        <p:origin x="103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*</a:t>
            </a:r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0719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6A9102B-CC90-4A9E-AB15-C2812AEE23B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622CDC7-427C-446C-A948-4F2B1EE5B54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8B46803-EAE6-45BF-A0FE-90F60CD01BD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150AD6F-C195-4254-A8E5-E757FB36946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DDE0D81-E56E-497A-AF8D-37CE1EF89F4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18F15E3-5F61-43B2-95F0-D63C3EB78826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8D15F09-5A6A-4D2F-8697-FD87A02DC719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7F640F8-45B0-44E4-B964-964A9A17F51A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D34885D-80BF-4B33-8FC2-BCA0BF93E4F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A4A00EC-BC8C-4DCE-AB35-9796AF785D7A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5660A77-DB49-48B2-BEF6-25F5AB242091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D3551CE-E346-4D5A-B2F6-AA557671908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F9FE83D-4D0B-4C9B-A9A4-A4F5B2114B0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6F08404-B67F-4630-B10D-AD06452D7AC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7968328-6660-422F-A8F9-E0D82749910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27D17F4-5014-4AD8-9483-8480CEC5EFE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, company name&#10;&#10;Description automatically generate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invGray">
          <a:xfrm>
            <a:off x="6299200" y="515815"/>
            <a:ext cx="5429595" cy="54281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 noEditPoints="1"/>
          </p:cNvSpPr>
          <p:nvPr userDrawn="1">
            <p:ph type="body" sz="quarter" idx="11" hasCustomPrompt="1"/>
          </p:nvPr>
        </p:nvSpPr>
        <p:spPr bwMode="invGray">
          <a:xfrm>
            <a:off x="425035" y="1701800"/>
            <a:ext cx="6221299" cy="2272323"/>
          </a:xfrm>
        </p:spPr>
        <p:txBody>
          <a:bodyPr lIns="0" tIns="0" rIns="0" bIns="0" anchor="ctr">
            <a:noAutofit/>
          </a:bodyPr>
          <a:lstStyle>
            <a:lvl1pPr marL="0" indent="0">
              <a:spcAft>
                <a:spcPts val="133"/>
              </a:spcAft>
              <a:buNone/>
              <a:defRPr sz="4267">
                <a:latin typeface="Raleway SemiBold" pitchFamily="2" charset="0"/>
              </a:defRPr>
            </a:lvl1pPr>
            <a:lvl2pPr marL="0" indent="0">
              <a:spcAft>
                <a:spcPts val="133"/>
              </a:spcAft>
              <a:buNone/>
              <a:defRPr sz="3200">
                <a:solidFill>
                  <a:schemeClr val="accent1"/>
                </a:solidFill>
                <a:latin typeface="Raleway SemiBold" pitchFamily="2" charset="0"/>
              </a:defRPr>
            </a:lvl2pPr>
          </a:lstStyle>
          <a:p>
            <a:pPr lvl="0"/>
            <a:r>
              <a:rPr lang="en-US" dirty="0"/>
              <a:t>Title in </a:t>
            </a:r>
            <a:r>
              <a:rPr lang="en-US" dirty="0" err="1"/>
              <a:t>Raleway</a:t>
            </a:r>
            <a:br>
              <a:rPr lang="en-US" dirty="0"/>
            </a:br>
            <a:r>
              <a:rPr lang="en-US" dirty="0" err="1"/>
              <a:t>SemiBold</a:t>
            </a:r>
            <a:r>
              <a:rPr lang="en-US" dirty="0"/>
              <a:t> 32pt</a:t>
            </a:r>
          </a:p>
          <a:p>
            <a:pPr lvl="1"/>
            <a:r>
              <a:rPr lang="en-US" dirty="0"/>
              <a:t>Subtitle in </a:t>
            </a:r>
            <a:r>
              <a:rPr lang="en-US" dirty="0" err="1"/>
              <a:t>Raleway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SemiBold</a:t>
            </a:r>
            <a:r>
              <a:rPr lang="en-US" dirty="0"/>
              <a:t> 24pt</a:t>
            </a:r>
          </a:p>
        </p:txBody>
      </p:sp>
      <p:sp>
        <p:nvSpPr>
          <p:cNvPr id="17" name="Text Placeholder 16"/>
          <p:cNvSpPr>
            <a:spLocks noGrp="1" noEditPoints="1"/>
          </p:cNvSpPr>
          <p:nvPr userDrawn="1">
            <p:ph type="body" sz="quarter" idx="12" hasCustomPrompt="1"/>
          </p:nvPr>
        </p:nvSpPr>
        <p:spPr bwMode="invGray">
          <a:xfrm>
            <a:off x="425035" y="4911969"/>
            <a:ext cx="4269124" cy="738664"/>
          </a:xfrm>
        </p:spPr>
        <p:txBody>
          <a:bodyPr wrap="none" lIns="0" tIns="0" rIns="0" bIns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600" kern="1200" baseline="0" dirty="0" smtClean="0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600" kern="1200" baseline="0" dirty="0" smtClean="0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600" kern="1200" baseline="0" dirty="0" smtClean="0">
                <a:solidFill>
                  <a:srgbClr val="808080"/>
                </a:solidFill>
                <a:latin typeface="Raleway Light" pitchFamily="2" charset="0"/>
                <a:ea typeface="Verdana" pitchFamily="34" charset="0"/>
                <a:cs typeface="Verdana" pitchFamily="34" charset="0"/>
              </a:defRPr>
            </a:lvl3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dd/mm/</a:t>
            </a:r>
            <a:r>
              <a:rPr lang="en-US" err="1"/>
              <a:t>yyyy</a:t>
            </a:r>
            <a:endParaRPr lang="en-US"/>
          </a:p>
        </p:txBody>
      </p:sp>
      <p:sp>
        <p:nvSpPr>
          <p:cNvPr id="11" name="AddClassification"/>
          <p:cNvSpPr txBox="1">
            <a:spLocks noChangeArrowheads="1"/>
          </p:cNvSpPr>
          <p:nvPr userDrawn="1"/>
        </p:nvSpPr>
        <p:spPr bwMode="invGray">
          <a:xfrm>
            <a:off x="5427548" y="6404868"/>
            <a:ext cx="1336904" cy="1435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en-US" sz="933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  <a:cs typeface="Verdana" pitchFamily="34" charset="0"/>
              </a:rPr>
              <a:t>© Atos - for internal use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invGray">
          <a:xfrm>
            <a:off x="10176735" y="6033717"/>
            <a:ext cx="1585424" cy="5194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para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>
            <a:spLocks noChangeAspect="1"/>
          </p:cNvSpPr>
          <p:nvPr userDrawn="1"/>
        </p:nvSpPr>
        <p:spPr bwMode="invGray">
          <a:xfrm>
            <a:off x="8242040" y="3190208"/>
            <a:ext cx="1182624" cy="1182624"/>
          </a:xfrm>
          <a:prstGeom prst="ellipse">
            <a:avLst/>
          </a:prstGeom>
          <a:gradFill flip="none" rotWithShape="1">
            <a:gsLst>
              <a:gs pos="9000">
                <a:schemeClr val="accent1"/>
              </a:gs>
              <a:gs pos="58000">
                <a:srgbClr val="039BDA">
                  <a:alpha val="30000"/>
                </a:srgbClr>
              </a:gs>
              <a:gs pos="98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11" name="Arc 10"/>
          <p:cNvSpPr>
            <a:spLocks noChangeAspect="1"/>
          </p:cNvSpPr>
          <p:nvPr userDrawn="1"/>
        </p:nvSpPr>
        <p:spPr bwMode="invGray">
          <a:xfrm>
            <a:off x="8719037" y="1701839"/>
            <a:ext cx="4063999" cy="4063999"/>
          </a:xfrm>
          <a:prstGeom prst="arc">
            <a:avLst>
              <a:gd name="adj1" fmla="val 5277044"/>
              <a:gd name="adj2" fmla="val 16275839"/>
            </a:avLst>
          </a:prstGeom>
          <a:ln w="47625">
            <a:gradFill flip="none" rotWithShape="1">
              <a:gsLst>
                <a:gs pos="0">
                  <a:schemeClr val="tx2">
                    <a:alpha val="0"/>
                  </a:schemeClr>
                </a:gs>
                <a:gs pos="6000">
                  <a:schemeClr val="accent6">
                    <a:lumMod val="25000"/>
                    <a:lumOff val="75000"/>
                    <a:alpha val="20000"/>
                  </a:schemeClr>
                </a:gs>
                <a:gs pos="50000">
                  <a:schemeClr val="accent6">
                    <a:lumMod val="25000"/>
                    <a:lumOff val="75000"/>
                  </a:schemeClr>
                </a:gs>
                <a:gs pos="94000">
                  <a:schemeClr val="accent6">
                    <a:lumMod val="25000"/>
                    <a:lumOff val="75000"/>
                    <a:alpha val="20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 bwMode="invGray">
          <a:xfrm>
            <a:off x="9133440" y="4880652"/>
            <a:ext cx="1182624" cy="1182624"/>
          </a:xfrm>
          <a:prstGeom prst="ellipse">
            <a:avLst/>
          </a:prstGeom>
          <a:gradFill flip="none" rotWithShape="1">
            <a:gsLst>
              <a:gs pos="9000">
                <a:schemeClr val="accent1"/>
              </a:gs>
              <a:gs pos="58000">
                <a:srgbClr val="039BDA">
                  <a:alpha val="30000"/>
                </a:srgbClr>
              </a:gs>
              <a:gs pos="84000">
                <a:schemeClr val="accent1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 bwMode="invGray">
          <a:xfrm>
            <a:off x="9133440" y="1452035"/>
            <a:ext cx="1182624" cy="1182624"/>
          </a:xfrm>
          <a:prstGeom prst="ellipse">
            <a:avLst/>
          </a:prstGeom>
          <a:gradFill flip="none" rotWithShape="1">
            <a:gsLst>
              <a:gs pos="9000">
                <a:schemeClr val="accent1"/>
              </a:gs>
              <a:gs pos="58000">
                <a:srgbClr val="039BDA">
                  <a:alpha val="30000"/>
                </a:srgbClr>
              </a:gs>
              <a:gs pos="89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/>
          <p:cNvSpPr>
            <a:spLocks noGrp="1" noEditPoints="1"/>
          </p:cNvSpPr>
          <p:nvPr>
            <p:ph type="body" sz="quarter" idx="11" hasCustomPrompt="1"/>
          </p:nvPr>
        </p:nvSpPr>
        <p:spPr bwMode="invGray">
          <a:xfrm>
            <a:off x="427565" y="1432984"/>
            <a:ext cx="7559040" cy="1341120"/>
          </a:xfrm>
        </p:spPr>
        <p:txBody>
          <a:bodyPr lIns="0" tIns="0" rIns="0" bIns="0" anchor="ctr"/>
          <a:lstStyle>
            <a:lvl1pPr marL="0" indent="0" algn="l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/>
          <p:cNvSpPr>
            <a:spLocks noGrp="1" noEditPoints="1"/>
          </p:cNvSpPr>
          <p:nvPr>
            <p:ph type="body" sz="quarter" idx="1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8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5" y="3093400"/>
            <a:ext cx="7559040" cy="1341120"/>
          </a:xfrm>
        </p:spPr>
        <p:txBody>
          <a:bodyPr lIns="0" tIns="0" rIns="0" bIns="0" anchor="ctr"/>
          <a:lstStyle>
            <a:lvl1pPr marL="0" indent="0" algn="l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ext Placeholder 5"/>
          <p:cNvSpPr>
            <a:spLocks noGrp="1" noEditPoints="1"/>
          </p:cNvSpPr>
          <p:nvPr>
            <p:ph type="body" sz="quarter" idx="14" hasCustomPrompt="1"/>
          </p:nvPr>
        </p:nvSpPr>
        <p:spPr bwMode="invGray">
          <a:xfrm>
            <a:off x="427565" y="4753816"/>
            <a:ext cx="7559040" cy="1341120"/>
          </a:xfrm>
        </p:spPr>
        <p:txBody>
          <a:bodyPr lIns="0" tIns="0" rIns="0" bIns="0" anchor="ctr"/>
          <a:lstStyle>
            <a:lvl1pPr marL="0" indent="0" algn="l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 noEditPoints="1"/>
          </p:cNvSpPr>
          <p:nvPr>
            <p:ph type="pic" sz="quarter" idx="10" hasCustomPrompt="1"/>
          </p:nvPr>
        </p:nvSpPr>
        <p:spPr bwMode="invGray">
          <a:xfrm>
            <a:off x="426739" y="175086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22" name="Picture Placeholder 3"/>
          <p:cNvSpPr>
            <a:spLocks noGrp="1" noChangeAspect="1" noEditPoints="1"/>
          </p:cNvSpPr>
          <p:nvPr>
            <p:ph type="pic" sz="quarter" idx="15" hasCustomPrompt="1"/>
          </p:nvPr>
        </p:nvSpPr>
        <p:spPr bwMode="invGray">
          <a:xfrm>
            <a:off x="426739" y="4212377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23" name="Picture Placeholder 3"/>
          <p:cNvSpPr>
            <a:spLocks noGrp="1" noChangeAspect="1" noEditPoints="1"/>
          </p:cNvSpPr>
          <p:nvPr>
            <p:ph type="pic" sz="quarter" idx="16" hasCustomPrompt="1"/>
          </p:nvPr>
        </p:nvSpPr>
        <p:spPr bwMode="invGray">
          <a:xfrm>
            <a:off x="10147772" y="1746997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24" name="Picture Placeholder 3"/>
          <p:cNvSpPr>
            <a:spLocks noGrp="1" noChangeAspect="1" noEditPoints="1"/>
          </p:cNvSpPr>
          <p:nvPr>
            <p:ph type="pic" sz="quarter" idx="17" hasCustomPrompt="1"/>
          </p:nvPr>
        </p:nvSpPr>
        <p:spPr bwMode="invGray">
          <a:xfrm>
            <a:off x="10147772" y="4212377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15" name="Oval 14"/>
          <p:cNvSpPr>
            <a:spLocks noChangeAspect="1"/>
          </p:cNvSpPr>
          <p:nvPr userDrawn="1"/>
        </p:nvSpPr>
        <p:spPr bwMode="invGray">
          <a:xfrm>
            <a:off x="420643" y="1755648"/>
            <a:ext cx="1597152" cy="159715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47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067" b="0" i="0" u="none" strike="noStrike" kern="1200" cap="none" spc="0" baseline="0" noProof="0">
              <a:ln>
                <a:noFill/>
              </a:ln>
              <a:solidFill>
                <a:srgbClr val="0F0F0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 bwMode="invGray">
          <a:xfrm>
            <a:off x="420643" y="4218432"/>
            <a:ext cx="1597152" cy="1597152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47000">
                <a:schemeClr val="accent4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067" b="0" i="0" u="none" strike="noStrike" kern="1200" cap="none" spc="0" baseline="0" noProof="0">
              <a:ln>
                <a:noFill/>
              </a:ln>
              <a:solidFill>
                <a:srgbClr val="0F0F0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 bwMode="invGray">
          <a:xfrm>
            <a:off x="10141676" y="4218432"/>
            <a:ext cx="1597152" cy="1597152"/>
          </a:xfrm>
          <a:prstGeom prst="ellipse">
            <a:avLst/>
          </a:prstGeom>
          <a:gradFill flip="none" rotWithShape="1">
            <a:gsLst>
              <a:gs pos="8000">
                <a:schemeClr val="accent3"/>
              </a:gs>
              <a:gs pos="47000">
                <a:schemeClr val="accent3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067" b="0" i="0" u="none" strike="noStrike" kern="1200" cap="none" spc="0" baseline="0" noProof="0">
              <a:ln>
                <a:noFill/>
              </a:ln>
              <a:solidFill>
                <a:srgbClr val="0F0F0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7" name="Oval 26"/>
          <p:cNvSpPr>
            <a:spLocks noChangeAspect="1"/>
          </p:cNvSpPr>
          <p:nvPr userDrawn="1"/>
        </p:nvSpPr>
        <p:spPr bwMode="invGray">
          <a:xfrm>
            <a:off x="10141676" y="1740901"/>
            <a:ext cx="1597152" cy="1597152"/>
          </a:xfrm>
          <a:prstGeom prst="ellipse">
            <a:avLst/>
          </a:prstGeom>
          <a:gradFill flip="none" rotWithShape="1">
            <a:gsLst>
              <a:gs pos="10000">
                <a:schemeClr val="accent2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067" b="0" i="0" u="none" strike="noStrike" kern="1200" cap="none" spc="0" baseline="0" noProof="0">
              <a:ln>
                <a:noFill/>
              </a:ln>
              <a:solidFill>
                <a:srgbClr val="0F0F0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/>
          <p:cNvSpPr>
            <a:spLocks noGrp="1" noEditPoints="1"/>
          </p:cNvSpPr>
          <p:nvPr>
            <p:ph type="body" sz="quarter" idx="11" hasCustomPrompt="1"/>
          </p:nvPr>
        </p:nvSpPr>
        <p:spPr bwMode="invGray">
          <a:xfrm>
            <a:off x="2235201" y="1444821"/>
            <a:ext cx="3784308" cy="2194560"/>
          </a:xfrm>
        </p:spPr>
        <p:txBody>
          <a:bodyPr lIns="0" tIns="0" rIns="0" bIns="0" anchor="ctr"/>
          <a:lstStyle>
            <a:lvl1pPr marL="0" indent="0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Text Placeholder 5"/>
          <p:cNvSpPr>
            <a:spLocks noGrp="1" noEditPoints="1"/>
          </p:cNvSpPr>
          <p:nvPr>
            <p:ph type="body" sz="quarter" idx="12" hasCustomPrompt="1"/>
          </p:nvPr>
        </p:nvSpPr>
        <p:spPr bwMode="invGray">
          <a:xfrm>
            <a:off x="2235201" y="3901440"/>
            <a:ext cx="3784308" cy="2194560"/>
          </a:xfrm>
        </p:spPr>
        <p:txBody>
          <a:bodyPr lIns="0" tIns="0" rIns="0" bIns="0" anchor="ctr"/>
          <a:lstStyle>
            <a:lvl1pPr marL="0" indent="0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6185878" y="1444821"/>
            <a:ext cx="3784308" cy="2194560"/>
          </a:xfrm>
        </p:spPr>
        <p:txBody>
          <a:bodyPr lIns="0" tIns="0" rIns="0" bIns="0" anchor="ctr"/>
          <a:lstStyle>
            <a:lvl1pPr marL="0" indent="0" algn="r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5"/>
          <p:cNvSpPr>
            <a:spLocks noGrp="1" noEditPoints="1"/>
          </p:cNvSpPr>
          <p:nvPr>
            <p:ph type="body" sz="quarter" idx="14" hasCustomPrompt="1"/>
          </p:nvPr>
        </p:nvSpPr>
        <p:spPr bwMode="invGray">
          <a:xfrm>
            <a:off x="6185878" y="3901440"/>
            <a:ext cx="3784308" cy="2194560"/>
          </a:xfrm>
        </p:spPr>
        <p:txBody>
          <a:bodyPr lIns="0" tIns="0" rIns="0" bIns="0" anchor="ctr"/>
          <a:lstStyle>
            <a:lvl1pPr marL="0" indent="0" algn="r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Text Placeholder 4"/>
          <p:cNvSpPr>
            <a:spLocks noGrp="1" noEditPoints="1"/>
          </p:cNvSpPr>
          <p:nvPr>
            <p:ph type="body" sz="quarter" idx="18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17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 noEditPoints="1"/>
          </p:cNvSpPr>
          <p:nvPr>
            <p:ph type="pic" sz="quarter" idx="10" hasCustomPrompt="1"/>
          </p:nvPr>
        </p:nvSpPr>
        <p:spPr bwMode="invGray">
          <a:xfrm>
            <a:off x="941496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0" name="Picture Placeholder 3"/>
          <p:cNvSpPr>
            <a:spLocks noGrp="1" noChangeAspect="1" noEditPoints="1"/>
          </p:cNvSpPr>
          <p:nvPr>
            <p:ph type="pic" sz="quarter" idx="19" hasCustomPrompt="1"/>
          </p:nvPr>
        </p:nvSpPr>
        <p:spPr bwMode="invGray">
          <a:xfrm>
            <a:off x="3820163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1" name="Picture Placeholder 3"/>
          <p:cNvSpPr>
            <a:spLocks noGrp="1" noChangeAspect="1" noEditPoints="1"/>
          </p:cNvSpPr>
          <p:nvPr>
            <p:ph type="pic" sz="quarter" idx="20" hasCustomPrompt="1"/>
          </p:nvPr>
        </p:nvSpPr>
        <p:spPr bwMode="invGray">
          <a:xfrm>
            <a:off x="6764219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2" name="Picture Placeholder 3"/>
          <p:cNvSpPr>
            <a:spLocks noGrp="1" noChangeAspect="1" noEditPoints="1"/>
          </p:cNvSpPr>
          <p:nvPr>
            <p:ph type="pic" sz="quarter" idx="21" hasCustomPrompt="1"/>
          </p:nvPr>
        </p:nvSpPr>
        <p:spPr bwMode="invGray">
          <a:xfrm>
            <a:off x="9645229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5" name="Oval 4"/>
          <p:cNvSpPr>
            <a:spLocks noChangeAspect="1"/>
          </p:cNvSpPr>
          <p:nvPr userDrawn="1"/>
        </p:nvSpPr>
        <p:spPr bwMode="invGray">
          <a:xfrm>
            <a:off x="938784" y="1438656"/>
            <a:ext cx="1597152" cy="1597152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 bwMode="invGray">
          <a:xfrm>
            <a:off x="6766560" y="1438656"/>
            <a:ext cx="1597152" cy="1597152"/>
          </a:xfrm>
          <a:prstGeom prst="ellipse">
            <a:avLst/>
          </a:prstGeom>
          <a:gradFill>
            <a:gsLst>
              <a:gs pos="0">
                <a:schemeClr val="accent2"/>
              </a:gs>
              <a:gs pos="47000">
                <a:schemeClr val="accent2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9" name="Oval 8"/>
          <p:cNvSpPr>
            <a:spLocks noChangeAspect="1"/>
          </p:cNvSpPr>
          <p:nvPr userDrawn="1"/>
        </p:nvSpPr>
        <p:spPr bwMode="invGray">
          <a:xfrm>
            <a:off x="9643872" y="1438656"/>
            <a:ext cx="1597152" cy="1597152"/>
          </a:xfrm>
          <a:prstGeom prst="ellipse">
            <a:avLst/>
          </a:prstGeom>
          <a:gradFill>
            <a:gsLst>
              <a:gs pos="0">
                <a:schemeClr val="accent3"/>
              </a:gs>
              <a:gs pos="47000">
                <a:schemeClr val="accent3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 bwMode="invGray">
          <a:xfrm>
            <a:off x="3816096" y="1438656"/>
            <a:ext cx="1597152" cy="1597152"/>
          </a:xfrm>
          <a:prstGeom prst="ellipse">
            <a:avLst/>
          </a:prstGeom>
          <a:gradFill>
            <a:gsLst>
              <a:gs pos="0">
                <a:schemeClr val="accent4"/>
              </a:gs>
              <a:gs pos="47000">
                <a:schemeClr val="accent4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 userDrawn="1"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/>
          <p:cNvSpPr>
            <a:spLocks noGrp="1" noEditPoints="1"/>
          </p:cNvSpPr>
          <p:nvPr userDrawn="1">
            <p:ph type="body" sz="quarter" idx="11" hasCustomPrompt="1"/>
          </p:nvPr>
        </p:nvSpPr>
        <p:spPr bwMode="invGray">
          <a:xfrm>
            <a:off x="444336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5"/>
          <p:cNvSpPr>
            <a:spLocks noGrp="1" noEditPoints="1"/>
          </p:cNvSpPr>
          <p:nvPr userDrawn="1">
            <p:ph type="body" sz="quarter" idx="12" hasCustomPrompt="1"/>
          </p:nvPr>
        </p:nvSpPr>
        <p:spPr bwMode="invGray">
          <a:xfrm>
            <a:off x="444336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6" name="Text Placeholder 5"/>
          <p:cNvSpPr>
            <a:spLocks noGrp="1" noEditPoints="1"/>
          </p:cNvSpPr>
          <p:nvPr userDrawn="1">
            <p:ph type="body" sz="quarter" idx="13" hasCustomPrompt="1"/>
          </p:nvPr>
        </p:nvSpPr>
        <p:spPr bwMode="invGray">
          <a:xfrm>
            <a:off x="3339865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Text Placeholder 5"/>
          <p:cNvSpPr>
            <a:spLocks noGrp="1" noEditPoints="1"/>
          </p:cNvSpPr>
          <p:nvPr userDrawn="1">
            <p:ph type="body" sz="quarter" idx="14" hasCustomPrompt="1"/>
          </p:nvPr>
        </p:nvSpPr>
        <p:spPr bwMode="invGray">
          <a:xfrm>
            <a:off x="3339865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8" name="Text Placeholder 5"/>
          <p:cNvSpPr>
            <a:spLocks noGrp="1" noEditPoints="1"/>
          </p:cNvSpPr>
          <p:nvPr userDrawn="1">
            <p:ph type="body" sz="quarter" idx="15" hasCustomPrompt="1"/>
          </p:nvPr>
        </p:nvSpPr>
        <p:spPr bwMode="invGray">
          <a:xfrm>
            <a:off x="6235395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5"/>
          <p:cNvSpPr>
            <a:spLocks noGrp="1" noEditPoints="1"/>
          </p:cNvSpPr>
          <p:nvPr userDrawn="1">
            <p:ph type="body" sz="quarter" idx="16" hasCustomPrompt="1"/>
          </p:nvPr>
        </p:nvSpPr>
        <p:spPr bwMode="invGray">
          <a:xfrm>
            <a:off x="6235395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26" name="Text Placeholder 5"/>
          <p:cNvSpPr>
            <a:spLocks noGrp="1" noEditPoints="1"/>
          </p:cNvSpPr>
          <p:nvPr userDrawn="1">
            <p:ph type="body" sz="quarter" idx="17" hasCustomPrompt="1"/>
          </p:nvPr>
        </p:nvSpPr>
        <p:spPr bwMode="invGray">
          <a:xfrm>
            <a:off x="9130923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5"/>
          <p:cNvSpPr>
            <a:spLocks noGrp="1" noEditPoints="1"/>
          </p:cNvSpPr>
          <p:nvPr userDrawn="1">
            <p:ph type="body" sz="quarter" idx="18" hasCustomPrompt="1"/>
          </p:nvPr>
        </p:nvSpPr>
        <p:spPr bwMode="invGray">
          <a:xfrm>
            <a:off x="9130923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0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3"/>
          <p:cNvSpPr>
            <a:spLocks noGrp="1" noChangeAspect="1" noEditPoints="1"/>
          </p:cNvSpPr>
          <p:nvPr>
            <p:ph type="pic" sz="quarter" idx="21" hasCustomPrompt="1"/>
          </p:nvPr>
        </p:nvSpPr>
        <p:spPr bwMode="invGray">
          <a:xfrm>
            <a:off x="9636891" y="4077675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61" name="Picture Placeholder 3"/>
          <p:cNvSpPr>
            <a:spLocks noGrp="1" noChangeAspect="1" noEditPoints="1"/>
          </p:cNvSpPr>
          <p:nvPr>
            <p:ph type="pic" sz="quarter" idx="19" hasCustomPrompt="1"/>
          </p:nvPr>
        </p:nvSpPr>
        <p:spPr bwMode="invGray">
          <a:xfrm>
            <a:off x="3845833" y="4077675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62" name="Picture Placeholder 3"/>
          <p:cNvSpPr>
            <a:spLocks noGrp="1" noChangeAspect="1" noEditPoints="1"/>
          </p:cNvSpPr>
          <p:nvPr>
            <p:ph type="pic" sz="quarter" idx="20" hasCustomPrompt="1"/>
          </p:nvPr>
        </p:nvSpPr>
        <p:spPr bwMode="invGray">
          <a:xfrm>
            <a:off x="6741363" y="1850291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" name="Picture Placeholder 3"/>
          <p:cNvSpPr>
            <a:spLocks noGrp="1" noChangeAspect="1" noEditPoints="1"/>
          </p:cNvSpPr>
          <p:nvPr>
            <p:ph type="pic" sz="quarter" idx="10" hasCustomPrompt="1"/>
          </p:nvPr>
        </p:nvSpPr>
        <p:spPr bwMode="invGray">
          <a:xfrm>
            <a:off x="950304" y="1850291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58" name="Oval 57"/>
          <p:cNvSpPr>
            <a:spLocks noChangeAspect="1"/>
          </p:cNvSpPr>
          <p:nvPr/>
        </p:nvSpPr>
        <p:spPr bwMode="invGray">
          <a:xfrm>
            <a:off x="9630795" y="4077675"/>
            <a:ext cx="1597152" cy="159715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47000">
                <a:schemeClr val="accent3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067" b="0" i="0" u="none" strike="noStrike" kern="1200" cap="none" spc="0" baseline="0" noProof="0">
              <a:ln>
                <a:noFill/>
              </a:ln>
              <a:solidFill>
                <a:srgbClr val="0F0F0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 bwMode="invGray">
          <a:xfrm>
            <a:off x="6742176" y="1853184"/>
            <a:ext cx="1597152" cy="1597152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47000">
                <a:schemeClr val="accent2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067" b="0" i="0" u="none" strike="noStrike" kern="1200" cap="none" spc="0" baseline="0" noProof="0">
              <a:ln>
                <a:noFill/>
              </a:ln>
              <a:solidFill>
                <a:srgbClr val="0F0F0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 bwMode="invGray">
          <a:xfrm>
            <a:off x="3839737" y="4077675"/>
            <a:ext cx="1597152" cy="1597152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47000">
                <a:schemeClr val="accent4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067" b="0" i="0" u="none" strike="noStrike" kern="1200" cap="none" spc="0" baseline="0" noProof="0">
              <a:ln>
                <a:noFill/>
              </a:ln>
              <a:solidFill>
                <a:srgbClr val="0F0F0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invGray">
          <a:xfrm>
            <a:off x="950976" y="1853184"/>
            <a:ext cx="1597152" cy="159715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47000">
                <a:schemeClr val="accent1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067" b="0" i="0" u="none" strike="noStrike" kern="1200" cap="none" spc="0" baseline="0" noProof="0">
              <a:ln>
                <a:noFill/>
              </a:ln>
              <a:solidFill>
                <a:srgbClr val="0F0F0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/>
          <p:cNvSpPr>
            <a:spLocks noGrp="1" noEditPoints="1"/>
          </p:cNvSpPr>
          <p:nvPr>
            <p:ph type="body" sz="quarter" idx="11" hasCustomPrompt="1"/>
          </p:nvPr>
        </p:nvSpPr>
        <p:spPr bwMode="invGray">
          <a:xfrm>
            <a:off x="444336" y="3558213"/>
            <a:ext cx="2609088" cy="2535936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5"/>
          <p:cNvSpPr>
            <a:spLocks noGrp="1" noEditPoints="1"/>
          </p:cNvSpPr>
          <p:nvPr>
            <p:ph type="body" sz="quarter" idx="12" hasCustomPrompt="1"/>
          </p:nvPr>
        </p:nvSpPr>
        <p:spPr bwMode="invGray">
          <a:xfrm>
            <a:off x="444336" y="1432984"/>
            <a:ext cx="2609088" cy="304800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43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3339865" y="1432984"/>
            <a:ext cx="2609088" cy="2535936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ext Placeholder 5"/>
          <p:cNvSpPr>
            <a:spLocks noGrp="1" noEditPoints="1"/>
          </p:cNvSpPr>
          <p:nvPr>
            <p:ph type="body" sz="quarter" idx="14" hasCustomPrompt="1"/>
          </p:nvPr>
        </p:nvSpPr>
        <p:spPr bwMode="invGray">
          <a:xfrm>
            <a:off x="6235395" y="3558213"/>
            <a:ext cx="2609088" cy="2535936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5"/>
          <p:cNvSpPr>
            <a:spLocks noGrp="1" noEditPoints="1"/>
          </p:cNvSpPr>
          <p:nvPr>
            <p:ph type="body" sz="quarter" idx="15" hasCustomPrompt="1"/>
          </p:nvPr>
        </p:nvSpPr>
        <p:spPr bwMode="invGray">
          <a:xfrm>
            <a:off x="9130923" y="1432984"/>
            <a:ext cx="2609088" cy="2535936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6" name="Text Placeholder 5"/>
          <p:cNvSpPr>
            <a:spLocks noGrp="1" noEditPoints="1"/>
          </p:cNvSpPr>
          <p:nvPr>
            <p:ph type="body" sz="quarter" idx="16" hasCustomPrompt="1"/>
          </p:nvPr>
        </p:nvSpPr>
        <p:spPr bwMode="invGray">
          <a:xfrm>
            <a:off x="3339865" y="5789349"/>
            <a:ext cx="2609088" cy="304800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47" name="Text Placeholder 5"/>
          <p:cNvSpPr>
            <a:spLocks noGrp="1" noEditPoints="1"/>
          </p:cNvSpPr>
          <p:nvPr>
            <p:ph type="body" sz="quarter" idx="17" hasCustomPrompt="1"/>
          </p:nvPr>
        </p:nvSpPr>
        <p:spPr bwMode="invGray">
          <a:xfrm>
            <a:off x="6235395" y="1432984"/>
            <a:ext cx="2609088" cy="304800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48" name="Text Placeholder 5"/>
          <p:cNvSpPr>
            <a:spLocks noGrp="1" noEditPoints="1"/>
          </p:cNvSpPr>
          <p:nvPr>
            <p:ph type="body" sz="quarter" idx="18" hasCustomPrompt="1"/>
          </p:nvPr>
        </p:nvSpPr>
        <p:spPr bwMode="invGray">
          <a:xfrm>
            <a:off x="9130923" y="5789349"/>
            <a:ext cx="2609088" cy="304800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0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/>
          <p:cNvSpPr/>
          <p:nvPr userDrawn="1"/>
        </p:nvSpPr>
        <p:spPr bwMode="invGray">
          <a:xfrm>
            <a:off x="8106795" y="1432984"/>
            <a:ext cx="3633216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1" name="Rectangle: Rounded Corners 20"/>
          <p:cNvSpPr/>
          <p:nvPr userDrawn="1"/>
        </p:nvSpPr>
        <p:spPr bwMode="invGray">
          <a:xfrm>
            <a:off x="427567" y="1432984"/>
            <a:ext cx="3633216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596F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2" name="Rectangle: Rounded Corners 21"/>
          <p:cNvSpPr/>
          <p:nvPr userDrawn="1"/>
        </p:nvSpPr>
        <p:spPr bwMode="invGray">
          <a:xfrm>
            <a:off x="4267181" y="1432984"/>
            <a:ext cx="3633216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5" name="Text Placeholder 5"/>
          <p:cNvSpPr>
            <a:spLocks noGrp="1" noEditPoints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3633216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5"/>
          <p:cNvSpPr>
            <a:spLocks noGrp="1" noEditPoints="1"/>
          </p:cNvSpPr>
          <p:nvPr>
            <p:ph type="body" sz="quarter" idx="24" hasCustomPrompt="1"/>
          </p:nvPr>
        </p:nvSpPr>
        <p:spPr bwMode="invGray">
          <a:xfrm>
            <a:off x="4267181" y="1432984"/>
            <a:ext cx="3633216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25" hasCustomPrompt="1"/>
          </p:nvPr>
        </p:nvSpPr>
        <p:spPr bwMode="invGray">
          <a:xfrm>
            <a:off x="8106795" y="1432984"/>
            <a:ext cx="3633216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3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2297723"/>
            <a:ext cx="3633216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4267181" y="2297723"/>
            <a:ext cx="3633216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/>
          <p:cNvSpPr>
            <a:spLocks noGrp="1" noEditPoints="1"/>
          </p:cNvSpPr>
          <p:nvPr>
            <p:ph type="body" sz="quarter" idx="28" hasCustomPrompt="1"/>
          </p:nvPr>
        </p:nvSpPr>
        <p:spPr bwMode="invGray">
          <a:xfrm>
            <a:off x="8106795" y="2297723"/>
            <a:ext cx="3633216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/>
          <p:cNvSpPr/>
          <p:nvPr userDrawn="1"/>
        </p:nvSpPr>
        <p:spPr bwMode="invGray">
          <a:xfrm>
            <a:off x="427567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596F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2" name="Rectangle: Rounded Corners 21"/>
          <p:cNvSpPr/>
          <p:nvPr userDrawn="1"/>
        </p:nvSpPr>
        <p:spPr bwMode="invGray">
          <a:xfrm>
            <a:off x="3296173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7" name="Rectangle: Rounded Corners 26"/>
          <p:cNvSpPr/>
          <p:nvPr userDrawn="1"/>
        </p:nvSpPr>
        <p:spPr bwMode="invGray">
          <a:xfrm>
            <a:off x="6164780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16" name="Rectangle: Rounded Corners 15"/>
          <p:cNvSpPr/>
          <p:nvPr userDrawn="1"/>
        </p:nvSpPr>
        <p:spPr bwMode="invGray">
          <a:xfrm>
            <a:off x="9033387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5" name="Text Placeholder 5"/>
          <p:cNvSpPr>
            <a:spLocks noGrp="1" noEditPoints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5"/>
          <p:cNvSpPr>
            <a:spLocks noGrp="1" noEditPoints="1"/>
          </p:cNvSpPr>
          <p:nvPr>
            <p:ph type="body" sz="quarter" idx="24" hasCustomPrompt="1"/>
          </p:nvPr>
        </p:nvSpPr>
        <p:spPr bwMode="invGray">
          <a:xfrm>
            <a:off x="3296173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25" hasCustomPrompt="1"/>
          </p:nvPr>
        </p:nvSpPr>
        <p:spPr bwMode="invGray">
          <a:xfrm>
            <a:off x="6164780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/>
          <p:cNvSpPr>
            <a:spLocks noGrp="1" noEditPoints="1"/>
          </p:cNvSpPr>
          <p:nvPr>
            <p:ph type="body" sz="quarter" idx="30" hasCustomPrompt="1"/>
          </p:nvPr>
        </p:nvSpPr>
        <p:spPr bwMode="invGray">
          <a:xfrm>
            <a:off x="9033387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3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3296173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5"/>
          <p:cNvSpPr>
            <a:spLocks noGrp="1" noEditPoints="1"/>
          </p:cNvSpPr>
          <p:nvPr>
            <p:ph type="body" sz="quarter" idx="28" hasCustomPrompt="1"/>
          </p:nvPr>
        </p:nvSpPr>
        <p:spPr bwMode="invGray">
          <a:xfrm>
            <a:off x="6164780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Text Placeholder 5"/>
          <p:cNvSpPr>
            <a:spLocks noGrp="1" noEditPoints="1"/>
          </p:cNvSpPr>
          <p:nvPr>
            <p:ph type="body" sz="quarter" idx="31" hasCustomPrompt="1"/>
          </p:nvPr>
        </p:nvSpPr>
        <p:spPr bwMode="invGray">
          <a:xfrm>
            <a:off x="9033387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/>
          <p:cNvSpPr/>
          <p:nvPr userDrawn="1"/>
        </p:nvSpPr>
        <p:spPr bwMode="invGray">
          <a:xfrm>
            <a:off x="427567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596F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5" name="Text Placeholder 5"/>
          <p:cNvSpPr>
            <a:spLocks noGrp="1" noEditPoints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Rectangle: Rounded Corners 26"/>
          <p:cNvSpPr/>
          <p:nvPr userDrawn="1"/>
        </p:nvSpPr>
        <p:spPr bwMode="invGray">
          <a:xfrm>
            <a:off x="5010892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2" name="Rectangle: Rounded Corners 21"/>
          <p:cNvSpPr/>
          <p:nvPr userDrawn="1"/>
        </p:nvSpPr>
        <p:spPr bwMode="invGray">
          <a:xfrm>
            <a:off x="2719229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16" name="Rectangle: Rounded Corners 15"/>
          <p:cNvSpPr/>
          <p:nvPr userDrawn="1"/>
        </p:nvSpPr>
        <p:spPr bwMode="invGray">
          <a:xfrm>
            <a:off x="9594219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30" name="Rectangle: Rounded Corners 29"/>
          <p:cNvSpPr/>
          <p:nvPr userDrawn="1"/>
        </p:nvSpPr>
        <p:spPr bwMode="invGray">
          <a:xfrm>
            <a:off x="7302555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6" name="Text Placeholder 5"/>
          <p:cNvSpPr>
            <a:spLocks noGrp="1" noEditPoints="1"/>
          </p:cNvSpPr>
          <p:nvPr>
            <p:ph type="body" sz="quarter" idx="24" hasCustomPrompt="1"/>
          </p:nvPr>
        </p:nvSpPr>
        <p:spPr bwMode="invGray">
          <a:xfrm>
            <a:off x="2719229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25" hasCustomPrompt="1"/>
          </p:nvPr>
        </p:nvSpPr>
        <p:spPr bwMode="invGray">
          <a:xfrm>
            <a:off x="5010892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/>
          <p:cNvSpPr>
            <a:spLocks noGrp="1" noEditPoints="1"/>
          </p:cNvSpPr>
          <p:nvPr>
            <p:ph type="body" sz="quarter" idx="30" hasCustomPrompt="1"/>
          </p:nvPr>
        </p:nvSpPr>
        <p:spPr bwMode="invGray">
          <a:xfrm>
            <a:off x="7302555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5"/>
          <p:cNvSpPr>
            <a:spLocks noGrp="1" noEditPoints="1"/>
          </p:cNvSpPr>
          <p:nvPr>
            <p:ph type="body" sz="quarter" idx="31" hasCustomPrompt="1"/>
          </p:nvPr>
        </p:nvSpPr>
        <p:spPr bwMode="invGray">
          <a:xfrm>
            <a:off x="9594219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3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2719229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5"/>
          <p:cNvSpPr>
            <a:spLocks noGrp="1" noEditPoints="1"/>
          </p:cNvSpPr>
          <p:nvPr>
            <p:ph type="body" sz="quarter" idx="28" hasCustomPrompt="1"/>
          </p:nvPr>
        </p:nvSpPr>
        <p:spPr bwMode="invGray">
          <a:xfrm>
            <a:off x="5010892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Text Placeholder 5"/>
          <p:cNvSpPr>
            <a:spLocks noGrp="1" noEditPoints="1"/>
          </p:cNvSpPr>
          <p:nvPr>
            <p:ph type="body" sz="quarter" idx="33" hasCustomPrompt="1"/>
          </p:nvPr>
        </p:nvSpPr>
        <p:spPr bwMode="invGray">
          <a:xfrm>
            <a:off x="7302555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/>
          <p:cNvSpPr>
            <a:spLocks noGrp="1" noEditPoints="1"/>
          </p:cNvSpPr>
          <p:nvPr>
            <p:ph type="body" sz="quarter" idx="34" hasCustomPrompt="1"/>
          </p:nvPr>
        </p:nvSpPr>
        <p:spPr bwMode="invGray">
          <a:xfrm>
            <a:off x="9594219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poi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/>
          <p:cNvSpPr/>
          <p:nvPr userDrawn="1"/>
        </p:nvSpPr>
        <p:spPr bwMode="invGray">
          <a:xfrm>
            <a:off x="3231587" y="4726189"/>
            <a:ext cx="8508423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43" name="Rectangle: Rounded Corners 42"/>
          <p:cNvSpPr/>
          <p:nvPr userDrawn="1"/>
        </p:nvSpPr>
        <p:spPr bwMode="invGray">
          <a:xfrm>
            <a:off x="4438950" y="3853526"/>
            <a:ext cx="7301060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A375F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44" name="Rectangle: Rounded Corners 43"/>
          <p:cNvSpPr/>
          <p:nvPr userDrawn="1"/>
        </p:nvSpPr>
        <p:spPr bwMode="invGray">
          <a:xfrm>
            <a:off x="5681823" y="2980863"/>
            <a:ext cx="6058187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FF5269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45" name="Rectangle: Rounded Corners 44"/>
          <p:cNvSpPr/>
          <p:nvPr userDrawn="1"/>
        </p:nvSpPr>
        <p:spPr bwMode="invGray">
          <a:xfrm>
            <a:off x="6905126" y="2108201"/>
            <a:ext cx="4834884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B88D00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6" name="Text Placeholder 5"/>
          <p:cNvSpPr>
            <a:spLocks noGrp="1" noEditPoints="1"/>
          </p:cNvSpPr>
          <p:nvPr>
            <p:ph type="body" sz="quarter" idx="24" hasCustomPrompt="1"/>
          </p:nvPr>
        </p:nvSpPr>
        <p:spPr bwMode="invGray">
          <a:xfrm>
            <a:off x="3231587" y="4726189"/>
            <a:ext cx="8508423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25" hasCustomPrompt="1"/>
          </p:nvPr>
        </p:nvSpPr>
        <p:spPr bwMode="invGray">
          <a:xfrm>
            <a:off x="4438950" y="3853526"/>
            <a:ext cx="7301060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/>
          <p:cNvSpPr>
            <a:spLocks noGrp="1" noEditPoints="1"/>
          </p:cNvSpPr>
          <p:nvPr>
            <p:ph type="body" sz="quarter" idx="30" hasCustomPrompt="1"/>
          </p:nvPr>
        </p:nvSpPr>
        <p:spPr bwMode="invGray">
          <a:xfrm>
            <a:off x="5681823" y="2980863"/>
            <a:ext cx="6058187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5"/>
          <p:cNvSpPr>
            <a:spLocks noGrp="1" noEditPoints="1"/>
          </p:cNvSpPr>
          <p:nvPr>
            <p:ph type="body" sz="quarter" idx="31" hasCustomPrompt="1"/>
          </p:nvPr>
        </p:nvSpPr>
        <p:spPr bwMode="invGray">
          <a:xfrm>
            <a:off x="6905126" y="2108201"/>
            <a:ext cx="4834884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Rectangle: Rounded Corners 40"/>
          <p:cNvSpPr/>
          <p:nvPr userDrawn="1"/>
        </p:nvSpPr>
        <p:spPr bwMode="invGray">
          <a:xfrm>
            <a:off x="2000550" y="5598850"/>
            <a:ext cx="9739460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596F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5" name="Text Placeholder 5"/>
          <p:cNvSpPr>
            <a:spLocks noGrp="1" noEditPoints="1"/>
          </p:cNvSpPr>
          <p:nvPr>
            <p:ph type="body" sz="quarter" idx="23" hasCustomPrompt="1"/>
          </p:nvPr>
        </p:nvSpPr>
        <p:spPr bwMode="invGray">
          <a:xfrm>
            <a:off x="2000550" y="5598850"/>
            <a:ext cx="9739460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 bwMode="invGray">
          <a:xfrm>
            <a:off x="431800" y="4864608"/>
            <a:ext cx="1231392" cy="1231392"/>
          </a:xfrm>
          <a:prstGeom prst="ellipse">
            <a:avLst/>
          </a:prstGeom>
          <a:gradFill flip="none" rotWithShape="1">
            <a:gsLst>
              <a:gs pos="10000">
                <a:schemeClr val="accent1"/>
              </a:gs>
              <a:gs pos="49000">
                <a:schemeClr val="accent1">
                  <a:alpha val="30000"/>
                </a:schemeClr>
              </a:gs>
              <a:gs pos="79000">
                <a:schemeClr val="accent1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2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32" name="Oval 31"/>
          <p:cNvSpPr>
            <a:spLocks noChangeAspect="1"/>
          </p:cNvSpPr>
          <p:nvPr userDrawn="1"/>
        </p:nvSpPr>
        <p:spPr bwMode="invGray">
          <a:xfrm>
            <a:off x="5321303" y="1423460"/>
            <a:ext cx="1231392" cy="1231392"/>
          </a:xfrm>
          <a:prstGeom prst="ellipse">
            <a:avLst/>
          </a:prstGeom>
          <a:gradFill flip="none" rotWithShape="1">
            <a:gsLst>
              <a:gs pos="10000">
                <a:schemeClr val="accent5"/>
              </a:gs>
              <a:gs pos="49000">
                <a:schemeClr val="accent5">
                  <a:alpha val="30000"/>
                </a:schemeClr>
              </a:gs>
              <a:gs pos="79000">
                <a:schemeClr val="accent5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2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ChangeAspect="1"/>
          </p:cNvSpPr>
          <p:nvPr userDrawn="1"/>
        </p:nvSpPr>
        <p:spPr bwMode="invGray">
          <a:xfrm>
            <a:off x="4098928" y="2283747"/>
            <a:ext cx="1231392" cy="1231392"/>
          </a:xfrm>
          <a:prstGeom prst="ellipse">
            <a:avLst/>
          </a:prstGeom>
          <a:gradFill flip="none" rotWithShape="1">
            <a:gsLst>
              <a:gs pos="10000">
                <a:schemeClr val="accent3"/>
              </a:gs>
              <a:gs pos="49000">
                <a:schemeClr val="accent3">
                  <a:alpha val="30000"/>
                </a:schemeClr>
              </a:gs>
              <a:gs pos="79000">
                <a:schemeClr val="accent3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2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 bwMode="invGray">
          <a:xfrm>
            <a:off x="2876552" y="3144033"/>
            <a:ext cx="1231392" cy="1231392"/>
          </a:xfrm>
          <a:prstGeom prst="ellipse">
            <a:avLst/>
          </a:prstGeom>
          <a:gradFill flip="none" rotWithShape="1">
            <a:gsLst>
              <a:gs pos="10000">
                <a:schemeClr val="accent2"/>
              </a:gs>
              <a:gs pos="49000">
                <a:schemeClr val="accent2">
                  <a:alpha val="30000"/>
                </a:schemeClr>
              </a:gs>
              <a:gs pos="79000">
                <a:schemeClr val="accent2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2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 bwMode="invGray">
          <a:xfrm>
            <a:off x="1654176" y="4004320"/>
            <a:ext cx="1231392" cy="1231392"/>
          </a:xfrm>
          <a:prstGeom prst="ellipse">
            <a:avLst/>
          </a:prstGeom>
          <a:gradFill flip="none" rotWithShape="1">
            <a:gsLst>
              <a:gs pos="10000">
                <a:schemeClr val="accent4"/>
              </a:gs>
              <a:gs pos="49000">
                <a:schemeClr val="accent4">
                  <a:alpha val="30000"/>
                </a:schemeClr>
              </a:gs>
              <a:gs pos="79000">
                <a:schemeClr val="accent4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2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36" name="Text Placeholder 5"/>
          <p:cNvSpPr>
            <a:spLocks noGrp="1" noEditPoints="1"/>
          </p:cNvSpPr>
          <p:nvPr>
            <p:ph type="body" sz="quarter" idx="32" hasCustomPrompt="1"/>
          </p:nvPr>
        </p:nvSpPr>
        <p:spPr bwMode="invGray">
          <a:xfrm>
            <a:off x="951316" y="5234083"/>
            <a:ext cx="192360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7" name="Text Placeholder 5"/>
          <p:cNvSpPr>
            <a:spLocks noGrp="1" noEditPoints="1"/>
          </p:cNvSpPr>
          <p:nvPr>
            <p:ph type="body" sz="quarter" idx="33" hasCustomPrompt="1"/>
          </p:nvPr>
        </p:nvSpPr>
        <p:spPr bwMode="invGray">
          <a:xfrm>
            <a:off x="2151164" y="4324521"/>
            <a:ext cx="224421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8" name="Text Placeholder 5"/>
          <p:cNvSpPr>
            <a:spLocks noGrp="1" noEditPoints="1"/>
          </p:cNvSpPr>
          <p:nvPr>
            <p:ph type="body" sz="quarter" idx="34" hasCustomPrompt="1"/>
          </p:nvPr>
        </p:nvSpPr>
        <p:spPr bwMode="invGray">
          <a:xfrm>
            <a:off x="3396068" y="3513508"/>
            <a:ext cx="224421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9" name="Text Placeholder 5"/>
          <p:cNvSpPr>
            <a:spLocks noGrp="1" noEditPoints="1"/>
          </p:cNvSpPr>
          <p:nvPr>
            <p:ph type="body" sz="quarter" idx="35" hasCustomPrompt="1"/>
          </p:nvPr>
        </p:nvSpPr>
        <p:spPr bwMode="invGray">
          <a:xfrm>
            <a:off x="4618444" y="2653221"/>
            <a:ext cx="230832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40" name="Text Placeholder 5"/>
          <p:cNvSpPr>
            <a:spLocks noGrp="1" noEditPoints="1"/>
          </p:cNvSpPr>
          <p:nvPr>
            <p:ph type="body" sz="quarter" idx="36" hasCustomPrompt="1"/>
          </p:nvPr>
        </p:nvSpPr>
        <p:spPr bwMode="invGray">
          <a:xfrm>
            <a:off x="5840819" y="1792935"/>
            <a:ext cx="226557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4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6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/>
          <p:cNvSpPr/>
          <p:nvPr userDrawn="1"/>
        </p:nvSpPr>
        <p:spPr bwMode="invGray">
          <a:xfrm>
            <a:off x="427567" y="1432984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596F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9" name="Rectangle: Rounded Corners 28"/>
          <p:cNvSpPr/>
          <p:nvPr userDrawn="1"/>
        </p:nvSpPr>
        <p:spPr bwMode="invGray">
          <a:xfrm>
            <a:off x="8082411" y="1432984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30" name="Rectangle: Rounded Corners 29"/>
          <p:cNvSpPr/>
          <p:nvPr userDrawn="1"/>
        </p:nvSpPr>
        <p:spPr bwMode="invGray">
          <a:xfrm>
            <a:off x="4254989" y="1432984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7" name="Text Placeholder 5"/>
          <p:cNvSpPr>
            <a:spLocks noGrp="1" noEditPoints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5"/>
          <p:cNvSpPr>
            <a:spLocks noGrp="1" noEditPoints="1"/>
          </p:cNvSpPr>
          <p:nvPr>
            <p:ph type="body" sz="quarter" idx="24" hasCustomPrompt="1"/>
          </p:nvPr>
        </p:nvSpPr>
        <p:spPr bwMode="invGray">
          <a:xfrm>
            <a:off x="4254988" y="1432984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ext Placeholder 5"/>
          <p:cNvSpPr>
            <a:spLocks noGrp="1" noEditPoints="1"/>
          </p:cNvSpPr>
          <p:nvPr>
            <p:ph type="body" sz="quarter" idx="25" hasCustomPrompt="1"/>
          </p:nvPr>
        </p:nvSpPr>
        <p:spPr bwMode="invGray">
          <a:xfrm>
            <a:off x="8082411" y="1432984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2039817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4254988" y="2039817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/>
          <p:cNvSpPr>
            <a:spLocks noGrp="1" noEditPoints="1"/>
          </p:cNvSpPr>
          <p:nvPr>
            <p:ph type="body" sz="quarter" idx="28" hasCustomPrompt="1"/>
          </p:nvPr>
        </p:nvSpPr>
        <p:spPr bwMode="invGray">
          <a:xfrm>
            <a:off x="8082411" y="2039817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7" name="Rectangle: Rounded Corners 56"/>
          <p:cNvSpPr/>
          <p:nvPr userDrawn="1"/>
        </p:nvSpPr>
        <p:spPr bwMode="invGray">
          <a:xfrm>
            <a:off x="427567" y="3818393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596F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58" name="Rectangle: Rounded Corners 57"/>
          <p:cNvSpPr/>
          <p:nvPr userDrawn="1"/>
        </p:nvSpPr>
        <p:spPr bwMode="invGray">
          <a:xfrm>
            <a:off x="8082411" y="3818393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59" name="Rectangle: Rounded Corners 58"/>
          <p:cNvSpPr/>
          <p:nvPr userDrawn="1"/>
        </p:nvSpPr>
        <p:spPr bwMode="invGray">
          <a:xfrm>
            <a:off x="4254989" y="3818393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60" name="Text Placeholder 5"/>
          <p:cNvSpPr>
            <a:spLocks noGrp="1" noEditPoints="1"/>
          </p:cNvSpPr>
          <p:nvPr>
            <p:ph type="body" sz="quarter" idx="29" hasCustomPrompt="1"/>
          </p:nvPr>
        </p:nvSpPr>
        <p:spPr bwMode="invGray">
          <a:xfrm>
            <a:off x="427567" y="3818393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1" name="Text Placeholder 5"/>
          <p:cNvSpPr>
            <a:spLocks noGrp="1" noEditPoints="1"/>
          </p:cNvSpPr>
          <p:nvPr>
            <p:ph type="body" sz="quarter" idx="30" hasCustomPrompt="1"/>
          </p:nvPr>
        </p:nvSpPr>
        <p:spPr bwMode="invGray">
          <a:xfrm>
            <a:off x="4254988" y="3818393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5"/>
          <p:cNvSpPr>
            <a:spLocks noGrp="1" noEditPoints="1"/>
          </p:cNvSpPr>
          <p:nvPr>
            <p:ph type="body" sz="quarter" idx="31" hasCustomPrompt="1"/>
          </p:nvPr>
        </p:nvSpPr>
        <p:spPr bwMode="invGray">
          <a:xfrm>
            <a:off x="8082411" y="3818393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5"/>
          <p:cNvSpPr>
            <a:spLocks noGrp="1" noEditPoints="1"/>
          </p:cNvSpPr>
          <p:nvPr>
            <p:ph type="body" sz="quarter" idx="32" hasCustomPrompt="1"/>
          </p:nvPr>
        </p:nvSpPr>
        <p:spPr bwMode="invGray">
          <a:xfrm>
            <a:off x="427567" y="4413504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"/>
          <p:cNvSpPr>
            <a:spLocks noGrp="1" noEditPoints="1"/>
          </p:cNvSpPr>
          <p:nvPr>
            <p:ph type="body" sz="quarter" idx="33" hasCustomPrompt="1"/>
          </p:nvPr>
        </p:nvSpPr>
        <p:spPr bwMode="invGray">
          <a:xfrm>
            <a:off x="4254988" y="4413504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5"/>
          <p:cNvSpPr>
            <a:spLocks noGrp="1" noEditPoints="1"/>
          </p:cNvSpPr>
          <p:nvPr>
            <p:ph type="body" sz="quarter" idx="34" hasCustomPrompt="1"/>
          </p:nvPr>
        </p:nvSpPr>
        <p:spPr bwMode="invGray">
          <a:xfrm>
            <a:off x="8082411" y="4413504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 noEditPoints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3657600" cy="512064"/>
          </a:xfrm>
        </p:spPr>
        <p:txBody>
          <a:bodyPr lIns="0" tIns="0" rIns="0" bIns="0" anchor="ctr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5"/>
          <p:cNvSpPr>
            <a:spLocks noGrp="1" noEditPoints="1"/>
          </p:cNvSpPr>
          <p:nvPr>
            <p:ph type="body" sz="quarter" idx="24" hasCustomPrompt="1"/>
          </p:nvPr>
        </p:nvSpPr>
        <p:spPr bwMode="invGray">
          <a:xfrm>
            <a:off x="4254988" y="1432984"/>
            <a:ext cx="3657600" cy="512064"/>
          </a:xfrm>
        </p:spPr>
        <p:txBody>
          <a:bodyPr lIns="0" tIns="0" rIns="0" bIns="0" anchor="ctr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ext Placeholder 5"/>
          <p:cNvSpPr>
            <a:spLocks noGrp="1" noEditPoints="1"/>
          </p:cNvSpPr>
          <p:nvPr>
            <p:ph type="body" sz="quarter" idx="25" hasCustomPrompt="1"/>
          </p:nvPr>
        </p:nvSpPr>
        <p:spPr bwMode="invGray">
          <a:xfrm>
            <a:off x="8082411" y="1432984"/>
            <a:ext cx="3657600" cy="512064"/>
          </a:xfrm>
        </p:spPr>
        <p:txBody>
          <a:bodyPr lIns="0" tIns="0" rIns="0" bIns="0" anchor="ctr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2133597"/>
            <a:ext cx="3657600" cy="39624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4254988" y="2133597"/>
            <a:ext cx="3657600" cy="39624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/>
          <p:cNvSpPr>
            <a:spLocks noGrp="1" noEditPoints="1"/>
          </p:cNvSpPr>
          <p:nvPr>
            <p:ph type="body" sz="quarter" idx="28" hasCustomPrompt="1"/>
          </p:nvPr>
        </p:nvSpPr>
        <p:spPr bwMode="invGray">
          <a:xfrm>
            <a:off x="8082411" y="2133597"/>
            <a:ext cx="3657600" cy="39624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2" name="Straight Connector 21"/>
          <p:cNvCxnSpPr/>
          <p:nvPr userDrawn="1"/>
        </p:nvCxnSpPr>
        <p:spPr bwMode="invGray">
          <a:xfrm>
            <a:off x="427567" y="2039323"/>
            <a:ext cx="3657599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invGray">
          <a:xfrm>
            <a:off x="4254989" y="2039323"/>
            <a:ext cx="3657599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 bwMode="invGray">
          <a:xfrm>
            <a:off x="8082411" y="2039323"/>
            <a:ext cx="3657599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756000"/>
          </a:xfrm>
        </p:spPr>
        <p:txBody>
          <a:bodyPr/>
          <a:lstStyle/>
          <a:p>
            <a:r>
              <a:rPr lang="en-US" dirty="0"/>
              <a:t>Content Overview</a:t>
            </a:r>
          </a:p>
        </p:txBody>
      </p:sp>
      <p:sp>
        <p:nvSpPr>
          <p:cNvPr id="7" name="Text Placeholder 6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1320799" y="1443182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8" name="Text Placeholder 6"/>
          <p:cNvSpPr>
            <a:spLocks noGrp="1" noEditPoints="1"/>
          </p:cNvSpPr>
          <p:nvPr>
            <p:ph type="body" sz="quarter" idx="11" hasCustomPrompt="1"/>
          </p:nvPr>
        </p:nvSpPr>
        <p:spPr bwMode="invGray">
          <a:xfrm>
            <a:off x="1320799" y="274089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9" name="Text Placeholder 6"/>
          <p:cNvSpPr>
            <a:spLocks noGrp="1" noEditPoints="1"/>
          </p:cNvSpPr>
          <p:nvPr>
            <p:ph type="body" sz="quarter" idx="12" hasCustomPrompt="1"/>
          </p:nvPr>
        </p:nvSpPr>
        <p:spPr bwMode="invGray">
          <a:xfrm>
            <a:off x="1320799" y="403860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0" name="Text Placeholder 6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7228604" y="1443182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1" name="Text Placeholder 6"/>
          <p:cNvSpPr>
            <a:spLocks noGrp="1" noEditPoints="1"/>
          </p:cNvSpPr>
          <p:nvPr>
            <p:ph type="body" sz="quarter" idx="14" hasCustomPrompt="1"/>
          </p:nvPr>
        </p:nvSpPr>
        <p:spPr bwMode="invGray">
          <a:xfrm>
            <a:off x="7228604" y="274089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Text Placeholder 6"/>
          <p:cNvSpPr>
            <a:spLocks noGrp="1" noEditPoints="1"/>
          </p:cNvSpPr>
          <p:nvPr>
            <p:ph type="body" sz="quarter" idx="15" hasCustomPrompt="1"/>
          </p:nvPr>
        </p:nvSpPr>
        <p:spPr bwMode="invGray">
          <a:xfrm>
            <a:off x="7228604" y="403860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Text Placeholder 6"/>
          <p:cNvSpPr>
            <a:spLocks noGrp="1" noEditPoints="1"/>
          </p:cNvSpPr>
          <p:nvPr>
            <p:ph type="body" sz="quarter" idx="16" hasCustomPrompt="1"/>
          </p:nvPr>
        </p:nvSpPr>
        <p:spPr bwMode="invGray">
          <a:xfrm>
            <a:off x="435576" y="1443182"/>
            <a:ext cx="442429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4" name="Text Placeholder 6"/>
          <p:cNvSpPr>
            <a:spLocks noGrp="1" noEditPoints="1"/>
          </p:cNvSpPr>
          <p:nvPr>
            <p:ph type="body" sz="quarter" idx="17" hasCustomPrompt="1"/>
          </p:nvPr>
        </p:nvSpPr>
        <p:spPr bwMode="invGray">
          <a:xfrm>
            <a:off x="435577" y="2740892"/>
            <a:ext cx="470215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5" name="Text Placeholder 6"/>
          <p:cNvSpPr>
            <a:spLocks noGrp="1" noEditPoints="1"/>
          </p:cNvSpPr>
          <p:nvPr>
            <p:ph type="body" sz="quarter" idx="18" hasCustomPrompt="1"/>
          </p:nvPr>
        </p:nvSpPr>
        <p:spPr bwMode="invGray">
          <a:xfrm>
            <a:off x="435577" y="4038601"/>
            <a:ext cx="470215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6" name="Text Placeholder 6"/>
          <p:cNvSpPr>
            <a:spLocks noGrp="1" noEditPoints="1"/>
          </p:cNvSpPr>
          <p:nvPr>
            <p:ph type="body" sz="quarter" idx="19" hasCustomPrompt="1"/>
          </p:nvPr>
        </p:nvSpPr>
        <p:spPr bwMode="invGray">
          <a:xfrm>
            <a:off x="6372240" y="1443182"/>
            <a:ext cx="474489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17" name="Text Placeholder 6"/>
          <p:cNvSpPr>
            <a:spLocks noGrp="1" noEditPoints="1"/>
          </p:cNvSpPr>
          <p:nvPr>
            <p:ph type="body" sz="quarter" idx="20" hasCustomPrompt="1"/>
          </p:nvPr>
        </p:nvSpPr>
        <p:spPr bwMode="invGray">
          <a:xfrm>
            <a:off x="6372239" y="2740892"/>
            <a:ext cx="470215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05.</a:t>
            </a:r>
          </a:p>
        </p:txBody>
      </p:sp>
      <p:sp>
        <p:nvSpPr>
          <p:cNvPr id="18" name="Text Placeholder 6"/>
          <p:cNvSpPr>
            <a:spLocks noGrp="1" noEditPoints="1"/>
          </p:cNvSpPr>
          <p:nvPr>
            <p:ph type="body" sz="quarter" idx="21" hasCustomPrompt="1"/>
          </p:nvPr>
        </p:nvSpPr>
        <p:spPr bwMode="invGray">
          <a:xfrm>
            <a:off x="6372239" y="4038601"/>
            <a:ext cx="489451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06.</a:t>
            </a:r>
          </a:p>
        </p:txBody>
      </p:sp>
      <p:sp>
        <p:nvSpPr>
          <p:cNvPr id="19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invGray">
          <a:xfrm>
            <a:off x="420077" y="1432984"/>
            <a:ext cx="2865120" cy="466301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 rtlCol="0" anchor="t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IN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0077" y="1432984"/>
            <a:ext cx="2862384" cy="4657344"/>
          </a:xfrm>
        </p:spPr>
        <p:txBody>
          <a:bodyPr lIns="91440" tIns="45720" rIns="91440" bIns="4572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3588327" y="1432984"/>
            <a:ext cx="8151684" cy="4657344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8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ChangeAspect="1"/>
          </p:cNvSpPr>
          <p:nvPr userDrawn="1"/>
        </p:nvSpPr>
        <p:spPr bwMode="gray">
          <a:xfrm>
            <a:off x="5327200" y="0"/>
            <a:ext cx="6864800" cy="6115352"/>
          </a:xfrm>
          <a:custGeom>
            <a:avLst/>
            <a:gdLst/>
            <a:ahLst/>
            <a:cxnLst/>
            <a:rect l="l" t="t" r="r" b="b"/>
            <a:pathLst>
              <a:path w="5148600" h="4586514">
                <a:moveTo>
                  <a:pt x="226716" y="0"/>
                </a:moveTo>
                <a:lnTo>
                  <a:pt x="5148600" y="0"/>
                </a:lnTo>
                <a:lnTo>
                  <a:pt x="5148600" y="4081005"/>
                </a:lnTo>
                <a:lnTo>
                  <a:pt x="4987528" y="4178859"/>
                </a:lnTo>
                <a:cubicBezTo>
                  <a:pt x="4508948" y="4438839"/>
                  <a:pt x="3960508" y="4586514"/>
                  <a:pt x="3377575" y="4586514"/>
                </a:cubicBezTo>
                <a:cubicBezTo>
                  <a:pt x="1512192" y="4586514"/>
                  <a:pt x="0" y="3074322"/>
                  <a:pt x="0" y="1208939"/>
                </a:cubicBezTo>
                <a:cubicBezTo>
                  <a:pt x="0" y="859180"/>
                  <a:pt x="53163" y="521837"/>
                  <a:pt x="151849" y="204552"/>
                </a:cubicBezTo>
                <a:lnTo>
                  <a:pt x="226716" y="0"/>
                </a:lnTo>
                <a:close/>
              </a:path>
            </a:pathLst>
          </a:custGeom>
          <a:gradFill flip="none" rotWithShape="1">
            <a:gsLst>
              <a:gs pos="10000">
                <a:schemeClr val="accent1"/>
              </a:gs>
              <a:gs pos="49000">
                <a:schemeClr val="accent1">
                  <a:alpha val="30000"/>
                </a:schemeClr>
              </a:gs>
              <a:gs pos="79000">
                <a:schemeClr val="accent1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2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1432984"/>
            <a:ext cx="5852160" cy="4657344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6471141" y="1432981"/>
            <a:ext cx="5268871" cy="4657344"/>
          </a:xfrm>
        </p:spPr>
        <p:txBody>
          <a:bodyPr lIns="0" tIns="0" rIns="0" bIns="0" anchor="t"/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Key highlight points</a:t>
            </a:r>
          </a:p>
        </p:txBody>
      </p:sp>
      <p:sp>
        <p:nvSpPr>
          <p:cNvPr id="7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3320556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/>
          <p:cNvSpPr>
            <a:spLocks noGrp="1" noEditPoints="1"/>
          </p:cNvSpPr>
          <p:nvPr>
            <p:ph type="body" sz="quarter" idx="28" hasCustomPrompt="1"/>
          </p:nvPr>
        </p:nvSpPr>
        <p:spPr bwMode="invGray">
          <a:xfrm>
            <a:off x="9106539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2" name="Straight Connector 21"/>
          <p:cNvCxnSpPr/>
          <p:nvPr userDrawn="1"/>
        </p:nvCxnSpPr>
        <p:spPr bwMode="invGray">
          <a:xfrm>
            <a:off x="319079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invGray">
          <a:xfrm>
            <a:off x="608378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 bwMode="invGray">
          <a:xfrm>
            <a:off x="897677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5"/>
          <p:cNvSpPr>
            <a:spLocks noGrp="1" noEditPoints="1"/>
          </p:cNvSpPr>
          <p:nvPr>
            <p:ph type="body" sz="quarter" idx="30" hasCustomPrompt="1"/>
          </p:nvPr>
        </p:nvSpPr>
        <p:spPr bwMode="invGray">
          <a:xfrm>
            <a:off x="6213545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poi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 bwMode="invGray">
          <a:xfrm>
            <a:off x="443637" y="1493944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3" name="Oval 22"/>
          <p:cNvSpPr/>
          <p:nvPr userDrawn="1"/>
        </p:nvSpPr>
        <p:spPr bwMode="invGray">
          <a:xfrm>
            <a:off x="443637" y="3151372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5" name="Oval 24"/>
          <p:cNvSpPr/>
          <p:nvPr userDrawn="1"/>
        </p:nvSpPr>
        <p:spPr bwMode="invGray">
          <a:xfrm>
            <a:off x="443637" y="4808800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1869500" y="1432984"/>
            <a:ext cx="9875520" cy="1341120"/>
          </a:xfrm>
        </p:spPr>
        <p:txBody>
          <a:bodyPr lIns="0" tIns="0" rIns="0" bIns="0" anchor="ctr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1869500" y="3090412"/>
            <a:ext cx="9875520" cy="1341120"/>
          </a:xfrm>
        </p:spPr>
        <p:txBody>
          <a:bodyPr lIns="0" tIns="0" rIns="0" bIns="0" anchor="ctr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/>
          <p:cNvSpPr>
            <a:spLocks noGrp="1" noEditPoints="1"/>
          </p:cNvSpPr>
          <p:nvPr>
            <p:ph type="body" sz="quarter" idx="28" hasCustomPrompt="1"/>
          </p:nvPr>
        </p:nvSpPr>
        <p:spPr bwMode="invGray">
          <a:xfrm>
            <a:off x="1869500" y="4747840"/>
            <a:ext cx="9875520" cy="1341120"/>
          </a:xfrm>
        </p:spPr>
        <p:txBody>
          <a:bodyPr lIns="0" tIns="0" rIns="0" bIns="0" anchor="ctr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5"/>
          <p:cNvSpPr>
            <a:spLocks noGrp="1" noEditPoints="1"/>
          </p:cNvSpPr>
          <p:nvPr>
            <p:ph type="body" sz="quarter" idx="35" hasCustomPrompt="1"/>
          </p:nvPr>
        </p:nvSpPr>
        <p:spPr bwMode="invGray">
          <a:xfrm>
            <a:off x="939959" y="1816287"/>
            <a:ext cx="226557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36" hasCustomPrompt="1"/>
          </p:nvPr>
        </p:nvSpPr>
        <p:spPr bwMode="invGray">
          <a:xfrm>
            <a:off x="921791" y="3473715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1" name="Text Placeholder 5"/>
          <p:cNvSpPr>
            <a:spLocks noGrp="1" noEditPoints="1"/>
          </p:cNvSpPr>
          <p:nvPr>
            <p:ph type="body" sz="quarter" idx="37" hasCustomPrompt="1"/>
          </p:nvPr>
        </p:nvSpPr>
        <p:spPr bwMode="invGray">
          <a:xfrm>
            <a:off x="921791" y="5131143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oi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 bwMode="invGray">
          <a:xfrm>
            <a:off x="443637" y="3760765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3" name="Oval 22"/>
          <p:cNvSpPr/>
          <p:nvPr userDrawn="1"/>
        </p:nvSpPr>
        <p:spPr bwMode="invGray">
          <a:xfrm>
            <a:off x="6208205" y="3760765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5" name="Oval 24"/>
          <p:cNvSpPr/>
          <p:nvPr userDrawn="1"/>
        </p:nvSpPr>
        <p:spPr bwMode="invGray">
          <a:xfrm>
            <a:off x="6208205" y="1292312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6" name="Oval 25"/>
          <p:cNvSpPr/>
          <p:nvPr userDrawn="1"/>
        </p:nvSpPr>
        <p:spPr bwMode="invGray">
          <a:xfrm>
            <a:off x="443637" y="1292312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1799164" y="1550211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7590039" y="1550211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5"/>
          <p:cNvSpPr>
            <a:spLocks noGrp="1" noEditPoints="1"/>
          </p:cNvSpPr>
          <p:nvPr>
            <p:ph type="body" sz="quarter" idx="32" hasCustomPrompt="1"/>
          </p:nvPr>
        </p:nvSpPr>
        <p:spPr bwMode="invGray">
          <a:xfrm>
            <a:off x="1799164" y="4018667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"/>
          <p:cNvSpPr>
            <a:spLocks noGrp="1" noEditPoints="1"/>
          </p:cNvSpPr>
          <p:nvPr>
            <p:ph type="body" sz="quarter" idx="33" hasCustomPrompt="1"/>
          </p:nvPr>
        </p:nvSpPr>
        <p:spPr bwMode="invGray">
          <a:xfrm>
            <a:off x="7590039" y="4018667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35" hasCustomPrompt="1"/>
          </p:nvPr>
        </p:nvSpPr>
        <p:spPr bwMode="invGray">
          <a:xfrm>
            <a:off x="939959" y="1614655"/>
            <a:ext cx="226557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1" name="Text Placeholder 5"/>
          <p:cNvSpPr>
            <a:spLocks noGrp="1" noEditPoints="1"/>
          </p:cNvSpPr>
          <p:nvPr>
            <p:ph type="body" sz="quarter" idx="36" hasCustomPrompt="1"/>
          </p:nvPr>
        </p:nvSpPr>
        <p:spPr bwMode="invGray">
          <a:xfrm>
            <a:off x="921791" y="4083109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2" name="Text Placeholder 5"/>
          <p:cNvSpPr>
            <a:spLocks noGrp="1" noEditPoints="1"/>
          </p:cNvSpPr>
          <p:nvPr>
            <p:ph type="body" sz="quarter" idx="37" hasCustomPrompt="1"/>
          </p:nvPr>
        </p:nvSpPr>
        <p:spPr bwMode="invGray">
          <a:xfrm>
            <a:off x="6686359" y="1614655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3" name="Text Placeholder 5"/>
          <p:cNvSpPr>
            <a:spLocks noGrp="1" noEditPoints="1"/>
          </p:cNvSpPr>
          <p:nvPr>
            <p:ph type="body" sz="quarter" idx="38" hasCustomPrompt="1"/>
          </p:nvPr>
        </p:nvSpPr>
        <p:spPr bwMode="invGray">
          <a:xfrm>
            <a:off x="6683154" y="4083109"/>
            <a:ext cx="269305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point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 userDrawn="1"/>
        </p:nvSpPr>
        <p:spPr bwMode="invGray">
          <a:xfrm>
            <a:off x="443638" y="2646503"/>
            <a:ext cx="1038799" cy="103879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9800">
                <a:schemeClr val="bg1">
                  <a:alpha val="12000"/>
                </a:schemeClr>
              </a:gs>
              <a:gs pos="77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39" name="Oval 38"/>
          <p:cNvSpPr/>
          <p:nvPr userDrawn="1"/>
        </p:nvSpPr>
        <p:spPr bwMode="invGray">
          <a:xfrm>
            <a:off x="443638" y="5057202"/>
            <a:ext cx="1038799" cy="103879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9800">
                <a:schemeClr val="bg1">
                  <a:alpha val="12000"/>
                </a:schemeClr>
              </a:gs>
              <a:gs pos="77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40" name="Oval 39"/>
          <p:cNvSpPr/>
          <p:nvPr userDrawn="1"/>
        </p:nvSpPr>
        <p:spPr bwMode="invGray">
          <a:xfrm>
            <a:off x="443638" y="3851853"/>
            <a:ext cx="1038799" cy="103879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9800">
                <a:schemeClr val="bg1">
                  <a:alpha val="12000"/>
                </a:schemeClr>
              </a:gs>
              <a:gs pos="77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/>
          <p:cNvSpPr/>
          <p:nvPr userDrawn="1"/>
        </p:nvSpPr>
        <p:spPr bwMode="invGray">
          <a:xfrm>
            <a:off x="443638" y="1437070"/>
            <a:ext cx="1038799" cy="103879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bg1">
                  <a:alpha val="12000"/>
                </a:schemeClr>
              </a:gs>
              <a:gs pos="77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37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35" hasCustomPrompt="1"/>
          </p:nvPr>
        </p:nvSpPr>
        <p:spPr bwMode="invGray">
          <a:xfrm>
            <a:off x="849758" y="1669211"/>
            <a:ext cx="226557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1" name="Text Placeholder 5"/>
          <p:cNvSpPr>
            <a:spLocks noGrp="1" noEditPoints="1"/>
          </p:cNvSpPr>
          <p:nvPr>
            <p:ph type="body" sz="quarter" idx="36" hasCustomPrompt="1"/>
          </p:nvPr>
        </p:nvSpPr>
        <p:spPr bwMode="invGray">
          <a:xfrm>
            <a:off x="831590" y="2878645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2" name="Text Placeholder 5"/>
          <p:cNvSpPr>
            <a:spLocks noGrp="1" noEditPoints="1"/>
          </p:cNvSpPr>
          <p:nvPr>
            <p:ph type="body" sz="quarter" idx="37" hasCustomPrompt="1"/>
          </p:nvPr>
        </p:nvSpPr>
        <p:spPr bwMode="invGray">
          <a:xfrm>
            <a:off x="831590" y="4083994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3" name="Text Placeholder 5"/>
          <p:cNvSpPr>
            <a:spLocks noGrp="1" noEditPoints="1"/>
          </p:cNvSpPr>
          <p:nvPr>
            <p:ph type="body" sz="quarter" idx="38" hasCustomPrompt="1"/>
          </p:nvPr>
        </p:nvSpPr>
        <p:spPr bwMode="invGray">
          <a:xfrm>
            <a:off x="828385" y="5289343"/>
            <a:ext cx="269305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4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1688123" y="1438308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5" name="Text Placeholder 5"/>
          <p:cNvSpPr>
            <a:spLocks noGrp="1" noEditPoints="1"/>
          </p:cNvSpPr>
          <p:nvPr>
            <p:ph type="body" sz="quarter" idx="39" hasCustomPrompt="1"/>
          </p:nvPr>
        </p:nvSpPr>
        <p:spPr bwMode="invGray">
          <a:xfrm>
            <a:off x="1688123" y="2645432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5"/>
          <p:cNvSpPr>
            <a:spLocks noGrp="1" noEditPoints="1"/>
          </p:cNvSpPr>
          <p:nvPr>
            <p:ph type="body" sz="quarter" idx="40" hasCustomPrompt="1"/>
          </p:nvPr>
        </p:nvSpPr>
        <p:spPr bwMode="invGray">
          <a:xfrm>
            <a:off x="1688123" y="3852556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5"/>
          <p:cNvSpPr>
            <a:spLocks noGrp="1" noEditPoints="1"/>
          </p:cNvSpPr>
          <p:nvPr>
            <p:ph type="body" sz="quarter" idx="41" hasCustomPrompt="1"/>
          </p:nvPr>
        </p:nvSpPr>
        <p:spPr bwMode="invGray">
          <a:xfrm>
            <a:off x="1688123" y="5058440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 userDrawn="1"/>
        </p:nvSpPr>
        <p:spPr bwMode="invGray">
          <a:xfrm>
            <a:off x="431801" y="1440624"/>
            <a:ext cx="5547360" cy="73152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</p:spPr>
        <p:txBody>
          <a:bodyPr wrap="none" lIns="0" tIns="121920" rIns="0" bIns="0" rtlCol="0" anchor="t">
            <a:noAutofit/>
          </a:bodyPr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1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 userDrawn="1"/>
        </p:nvSpPr>
        <p:spPr bwMode="invGray">
          <a:xfrm>
            <a:off x="6192651" y="1440624"/>
            <a:ext cx="5547360" cy="73152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</p:spPr>
        <p:txBody>
          <a:bodyPr wrap="none" lIns="0" tIns="121920" rIns="0" bIns="0" rtlCol="0" anchor="t">
            <a:noAutofit/>
          </a:bodyPr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133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26" name="Text Placeholder 5"/>
          <p:cNvSpPr>
            <a:spLocks noGrp="1" noEditPoints="1"/>
          </p:cNvSpPr>
          <p:nvPr>
            <p:ph type="body" sz="quarter" idx="27" hasCustomPrompt="1"/>
          </p:nvPr>
        </p:nvSpPr>
        <p:spPr bwMode="invGray">
          <a:xfrm>
            <a:off x="6192651" y="1440624"/>
            <a:ext cx="5547360" cy="731520"/>
          </a:xfrm>
        </p:spPr>
        <p:txBody>
          <a:bodyPr lIns="91440" tIns="45720" rIns="91440" bIns="45720" anchor="ctr"/>
          <a:lstStyle>
            <a:lvl1pPr marL="0" indent="0" algn="ctr">
              <a:buNone/>
              <a:defRPr sz="1867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5"/>
          <p:cNvSpPr>
            <a:spLocks noGrp="1" noEditPoints="1"/>
          </p:cNvSpPr>
          <p:nvPr>
            <p:ph type="body" sz="quarter" idx="23" hasCustomPrompt="1"/>
          </p:nvPr>
        </p:nvSpPr>
        <p:spPr bwMode="invGray">
          <a:xfrm>
            <a:off x="431801" y="1440624"/>
            <a:ext cx="5547360" cy="731520"/>
          </a:xfrm>
        </p:spPr>
        <p:txBody>
          <a:bodyPr lIns="91440" tIns="45720" rIns="91440" bIns="45720" anchor="ctr"/>
          <a:lstStyle>
            <a:lvl1pPr marL="0" indent="0" algn="ctr">
              <a:buNone/>
              <a:defRPr sz="1867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2286001"/>
            <a:ext cx="5547360" cy="380390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6192651" y="2286001"/>
            <a:ext cx="5547360" cy="380390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title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/>
          <p:cNvSpPr/>
          <p:nvPr userDrawn="1"/>
        </p:nvSpPr>
        <p:spPr bwMode="invGray">
          <a:xfrm>
            <a:off x="443637" y="1432511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3" name="Oval 22"/>
          <p:cNvSpPr/>
          <p:nvPr userDrawn="1"/>
        </p:nvSpPr>
        <p:spPr bwMode="invGray">
          <a:xfrm>
            <a:off x="6212439" y="1432984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5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1869505" y="2203939"/>
            <a:ext cx="4096512" cy="3892061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8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5"/>
          <p:cNvSpPr>
            <a:spLocks noGrp="1" noEditPoints="1"/>
          </p:cNvSpPr>
          <p:nvPr>
            <p:ph type="body" sz="quarter" idx="49" hasCustomPrompt="1"/>
          </p:nvPr>
        </p:nvSpPr>
        <p:spPr bwMode="invGray">
          <a:xfrm>
            <a:off x="1869505" y="1432984"/>
            <a:ext cx="4096512" cy="677169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1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50" hasCustomPrompt="1"/>
          </p:nvPr>
        </p:nvSpPr>
        <p:spPr bwMode="invGray">
          <a:xfrm>
            <a:off x="7641621" y="2203939"/>
            <a:ext cx="4096512" cy="3892061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8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/>
          <p:cNvSpPr>
            <a:spLocks noGrp="1" noEditPoints="1"/>
          </p:cNvSpPr>
          <p:nvPr>
            <p:ph type="body" sz="quarter" idx="51" hasCustomPrompt="1"/>
          </p:nvPr>
        </p:nvSpPr>
        <p:spPr bwMode="invGray">
          <a:xfrm>
            <a:off x="7641621" y="1432984"/>
            <a:ext cx="4096512" cy="677169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133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5"/>
          <p:cNvSpPr>
            <a:spLocks noGrp="1" noEditPoints="1"/>
          </p:cNvSpPr>
          <p:nvPr>
            <p:ph type="body" sz="quarter" idx="35" hasCustomPrompt="1"/>
          </p:nvPr>
        </p:nvSpPr>
        <p:spPr bwMode="invGray">
          <a:xfrm>
            <a:off x="853396" y="1919000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33" name="Text Placeholder 5"/>
          <p:cNvSpPr>
            <a:spLocks noGrp="1" noEditPoints="1"/>
          </p:cNvSpPr>
          <p:nvPr>
            <p:ph type="body" sz="quarter" idx="52" hasCustomPrompt="1"/>
          </p:nvPr>
        </p:nvSpPr>
        <p:spPr bwMode="invGray">
          <a:xfrm>
            <a:off x="6622197" y="1919474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2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x 3 Title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/>
          <p:cNvSpPr/>
          <p:nvPr userDrawn="1"/>
        </p:nvSpPr>
        <p:spPr bwMode="invGray">
          <a:xfrm>
            <a:off x="431800" y="1963556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3" name="Oval 22"/>
          <p:cNvSpPr/>
          <p:nvPr userDrawn="1"/>
        </p:nvSpPr>
        <p:spPr bwMode="invGray">
          <a:xfrm>
            <a:off x="431800" y="3420179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5" name="Oval 24"/>
          <p:cNvSpPr/>
          <p:nvPr userDrawn="1"/>
        </p:nvSpPr>
        <p:spPr bwMode="invGray">
          <a:xfrm>
            <a:off x="431800" y="4876800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6" name="Text Placeholder 5"/>
          <p:cNvSpPr>
            <a:spLocks noGrp="1" noEditPoints="1"/>
          </p:cNvSpPr>
          <p:nvPr>
            <p:ph type="body" sz="quarter" idx="35" hasCustomPrompt="1"/>
          </p:nvPr>
        </p:nvSpPr>
        <p:spPr bwMode="invGray">
          <a:xfrm>
            <a:off x="841559" y="2450046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36" hasCustomPrompt="1"/>
          </p:nvPr>
        </p:nvSpPr>
        <p:spPr bwMode="invGray">
          <a:xfrm>
            <a:off x="841559" y="3906668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31" name="Text Placeholder 5"/>
          <p:cNvSpPr>
            <a:spLocks noGrp="1" noEditPoints="1"/>
          </p:cNvSpPr>
          <p:nvPr>
            <p:ph type="body" sz="quarter" idx="37" hasCustomPrompt="1"/>
          </p:nvPr>
        </p:nvSpPr>
        <p:spPr bwMode="invGray">
          <a:xfrm>
            <a:off x="841559" y="5363290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32" name="Text Placeholder 5"/>
          <p:cNvSpPr>
            <a:spLocks noGrp="1" noEditPoints="1"/>
          </p:cNvSpPr>
          <p:nvPr>
            <p:ph type="body" sz="quarter" idx="23" hasCustomPrompt="1"/>
          </p:nvPr>
        </p:nvSpPr>
        <p:spPr bwMode="invGray">
          <a:xfrm>
            <a:off x="1840523" y="1440624"/>
            <a:ext cx="4145280" cy="609600"/>
          </a:xfrm>
        </p:spPr>
        <p:txBody>
          <a:bodyPr lIns="0" tIns="0" rIns="0" bIns="0" anchor="t"/>
          <a:lstStyle>
            <a:lvl1pPr marL="0" indent="0" algn="l">
              <a:buNone/>
              <a:defRPr sz="21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1836288" y="2157045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4" name="Text Placeholder 5"/>
          <p:cNvSpPr>
            <a:spLocks noGrp="1" noEditPoints="1"/>
          </p:cNvSpPr>
          <p:nvPr>
            <p:ph type="body" sz="quarter" idx="38" hasCustomPrompt="1"/>
          </p:nvPr>
        </p:nvSpPr>
        <p:spPr bwMode="invGray">
          <a:xfrm>
            <a:off x="1836288" y="3511063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5" name="Text Placeholder 5"/>
          <p:cNvSpPr>
            <a:spLocks noGrp="1" noEditPoints="1"/>
          </p:cNvSpPr>
          <p:nvPr>
            <p:ph type="body" sz="quarter" idx="39" hasCustomPrompt="1"/>
          </p:nvPr>
        </p:nvSpPr>
        <p:spPr bwMode="invGray">
          <a:xfrm>
            <a:off x="1836288" y="4865080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Oval 35"/>
          <p:cNvSpPr/>
          <p:nvPr userDrawn="1"/>
        </p:nvSpPr>
        <p:spPr bwMode="invGray">
          <a:xfrm>
            <a:off x="6186008" y="1963556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37" name="Oval 36"/>
          <p:cNvSpPr/>
          <p:nvPr userDrawn="1"/>
        </p:nvSpPr>
        <p:spPr bwMode="invGray">
          <a:xfrm>
            <a:off x="6186008" y="3420179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38" name="Oval 37"/>
          <p:cNvSpPr/>
          <p:nvPr userDrawn="1"/>
        </p:nvSpPr>
        <p:spPr bwMode="invGray">
          <a:xfrm>
            <a:off x="6186008" y="4876800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39" name="Text Placeholder 5"/>
          <p:cNvSpPr>
            <a:spLocks noGrp="1" noEditPoints="1"/>
          </p:cNvSpPr>
          <p:nvPr>
            <p:ph type="body" sz="quarter" idx="40" hasCustomPrompt="1"/>
          </p:nvPr>
        </p:nvSpPr>
        <p:spPr bwMode="invGray">
          <a:xfrm>
            <a:off x="6595767" y="2450046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0" name="Text Placeholder 5"/>
          <p:cNvSpPr>
            <a:spLocks noGrp="1" noEditPoints="1"/>
          </p:cNvSpPr>
          <p:nvPr>
            <p:ph type="body" sz="quarter" idx="41" hasCustomPrompt="1"/>
          </p:nvPr>
        </p:nvSpPr>
        <p:spPr bwMode="invGray">
          <a:xfrm>
            <a:off x="6595767" y="3906668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1" name="Text Placeholder 5"/>
          <p:cNvSpPr>
            <a:spLocks noGrp="1" noEditPoints="1"/>
          </p:cNvSpPr>
          <p:nvPr>
            <p:ph type="body" sz="quarter" idx="42" hasCustomPrompt="1"/>
          </p:nvPr>
        </p:nvSpPr>
        <p:spPr bwMode="invGray">
          <a:xfrm>
            <a:off x="6595767" y="5363290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2" name="Text Placeholder 5"/>
          <p:cNvSpPr>
            <a:spLocks noGrp="1" noEditPoints="1"/>
          </p:cNvSpPr>
          <p:nvPr>
            <p:ph type="body" sz="quarter" idx="43" hasCustomPrompt="1"/>
          </p:nvPr>
        </p:nvSpPr>
        <p:spPr bwMode="invGray">
          <a:xfrm>
            <a:off x="7594731" y="1440624"/>
            <a:ext cx="4145280" cy="609600"/>
          </a:xfrm>
        </p:spPr>
        <p:txBody>
          <a:bodyPr lIns="0" tIns="0" rIns="0" bIns="0" anchor="t"/>
          <a:lstStyle>
            <a:lvl1pPr marL="0" indent="0" algn="l">
              <a:buNone/>
              <a:defRPr sz="2133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5"/>
          <p:cNvSpPr>
            <a:spLocks noGrp="1" noEditPoints="1"/>
          </p:cNvSpPr>
          <p:nvPr>
            <p:ph type="body" sz="quarter" idx="44" hasCustomPrompt="1"/>
          </p:nvPr>
        </p:nvSpPr>
        <p:spPr bwMode="invGray">
          <a:xfrm>
            <a:off x="7590496" y="2157045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ext Placeholder 5"/>
          <p:cNvSpPr>
            <a:spLocks noGrp="1" noEditPoints="1"/>
          </p:cNvSpPr>
          <p:nvPr>
            <p:ph type="body" sz="quarter" idx="45" hasCustomPrompt="1"/>
          </p:nvPr>
        </p:nvSpPr>
        <p:spPr bwMode="invGray">
          <a:xfrm>
            <a:off x="7590496" y="3511063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5"/>
          <p:cNvSpPr>
            <a:spLocks noGrp="1" noEditPoints="1"/>
          </p:cNvSpPr>
          <p:nvPr>
            <p:ph type="body" sz="quarter" idx="46" hasCustomPrompt="1"/>
          </p:nvPr>
        </p:nvSpPr>
        <p:spPr bwMode="invGray">
          <a:xfrm>
            <a:off x="7590496" y="4865080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titles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27"/>
          <p:cNvSpPr/>
          <p:nvPr userDrawn="1"/>
        </p:nvSpPr>
        <p:spPr bwMode="invGray">
          <a:xfrm>
            <a:off x="4956704" y="2648491"/>
            <a:ext cx="2249011" cy="2249011"/>
          </a:xfrm>
          <a:prstGeom prst="diamond">
            <a:avLst/>
          </a:prstGeom>
          <a:noFill/>
          <a:ln w="1905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/>
          <p:cNvSpPr/>
          <p:nvPr userDrawn="1"/>
        </p:nvSpPr>
        <p:spPr bwMode="invGray">
          <a:xfrm rot="5400000">
            <a:off x="6059796" y="3743636"/>
            <a:ext cx="1424960" cy="1424960"/>
          </a:xfrm>
          <a:prstGeom prst="ellipse">
            <a:avLst/>
          </a:prstGeom>
          <a:gradFill>
            <a:gsLst>
              <a:gs pos="0">
                <a:schemeClr val="accent2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3" name="Oval 22"/>
          <p:cNvSpPr/>
          <p:nvPr userDrawn="1"/>
        </p:nvSpPr>
        <p:spPr bwMode="invGray">
          <a:xfrm>
            <a:off x="6053444" y="2375953"/>
            <a:ext cx="1424960" cy="1424960"/>
          </a:xfrm>
          <a:prstGeom prst="ellipse">
            <a:avLst/>
          </a:prstGeom>
          <a:gradFill>
            <a:gsLst>
              <a:gs pos="0">
                <a:schemeClr val="accent1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5" name="Oval 24"/>
          <p:cNvSpPr/>
          <p:nvPr userDrawn="1"/>
        </p:nvSpPr>
        <p:spPr bwMode="invGray">
          <a:xfrm rot="16200000" flipH="1">
            <a:off x="4691372" y="3737287"/>
            <a:ext cx="1424960" cy="1424960"/>
          </a:xfrm>
          <a:prstGeom prst="ellipse">
            <a:avLst/>
          </a:prstGeom>
          <a:gradFill>
            <a:gsLst>
              <a:gs pos="0">
                <a:schemeClr val="accent3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6" name="Oval 25"/>
          <p:cNvSpPr/>
          <p:nvPr userDrawn="1"/>
        </p:nvSpPr>
        <p:spPr bwMode="invGray">
          <a:xfrm flipH="1">
            <a:off x="4707248" y="2385477"/>
            <a:ext cx="1424960" cy="1424960"/>
          </a:xfrm>
          <a:prstGeom prst="ellipse">
            <a:avLst/>
          </a:prstGeom>
          <a:gradFill>
            <a:gsLst>
              <a:gs pos="0">
                <a:schemeClr val="accent4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31" name="Text Placeholder 5"/>
          <p:cNvSpPr>
            <a:spLocks noGrp="1" noEditPoints="1"/>
          </p:cNvSpPr>
          <p:nvPr>
            <p:ph type="body" sz="quarter" idx="35" hasCustomPrompt="1"/>
          </p:nvPr>
        </p:nvSpPr>
        <p:spPr bwMode="invGray">
          <a:xfrm>
            <a:off x="5111237" y="2605260"/>
            <a:ext cx="230832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2" name="Text Placeholder 5"/>
          <p:cNvSpPr>
            <a:spLocks noGrp="1" noEditPoints="1"/>
          </p:cNvSpPr>
          <p:nvPr>
            <p:ph type="body" sz="quarter" idx="36" hasCustomPrompt="1"/>
          </p:nvPr>
        </p:nvSpPr>
        <p:spPr bwMode="invGray">
          <a:xfrm>
            <a:off x="5298333" y="3297822"/>
            <a:ext cx="1565752" cy="880013"/>
          </a:xfr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3" name="Text Placeholder 5"/>
          <p:cNvSpPr>
            <a:spLocks noGrp="1" noEditPoints="1"/>
          </p:cNvSpPr>
          <p:nvPr>
            <p:ph type="body" sz="quarter" idx="37" hasCustomPrompt="1"/>
          </p:nvPr>
        </p:nvSpPr>
        <p:spPr bwMode="invGray">
          <a:xfrm>
            <a:off x="5114445" y="4342405"/>
            <a:ext cx="224420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5"/>
          <p:cNvSpPr>
            <a:spLocks noGrp="1" noEditPoints="1"/>
          </p:cNvSpPr>
          <p:nvPr>
            <p:ph type="body" sz="quarter" idx="38" hasCustomPrompt="1"/>
          </p:nvPr>
        </p:nvSpPr>
        <p:spPr bwMode="invGray">
          <a:xfrm>
            <a:off x="6917709" y="2605260"/>
            <a:ext cx="192360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5" name="Text Placeholder 5"/>
          <p:cNvSpPr>
            <a:spLocks noGrp="1" noEditPoints="1"/>
          </p:cNvSpPr>
          <p:nvPr>
            <p:ph type="body" sz="quarter" idx="39" hasCustomPrompt="1"/>
          </p:nvPr>
        </p:nvSpPr>
        <p:spPr bwMode="invGray">
          <a:xfrm>
            <a:off x="6901681" y="4342405"/>
            <a:ext cx="224420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4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1922585"/>
            <a:ext cx="4023360" cy="1758463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5"/>
          <p:cNvSpPr>
            <a:spLocks noGrp="1" noEditPoints="1"/>
          </p:cNvSpPr>
          <p:nvPr>
            <p:ph type="body" sz="quarter" idx="49" hasCustomPrompt="1"/>
          </p:nvPr>
        </p:nvSpPr>
        <p:spPr bwMode="invGray">
          <a:xfrm>
            <a:off x="427567" y="1432984"/>
            <a:ext cx="4023360" cy="466155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867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6" name="Text Placeholder 5"/>
          <p:cNvSpPr>
            <a:spLocks noGrp="1" noEditPoints="1"/>
          </p:cNvSpPr>
          <p:nvPr>
            <p:ph type="body" sz="quarter" idx="50" hasCustomPrompt="1"/>
          </p:nvPr>
        </p:nvSpPr>
        <p:spPr bwMode="invGray">
          <a:xfrm>
            <a:off x="427567" y="4337538"/>
            <a:ext cx="4023360" cy="1758463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9" name="Text Placeholder 5"/>
          <p:cNvSpPr>
            <a:spLocks noGrp="1" noEditPoints="1"/>
          </p:cNvSpPr>
          <p:nvPr>
            <p:ph type="body" sz="quarter" idx="51" hasCustomPrompt="1"/>
          </p:nvPr>
        </p:nvSpPr>
        <p:spPr bwMode="invGray">
          <a:xfrm>
            <a:off x="427567" y="3847937"/>
            <a:ext cx="4023360" cy="466155"/>
          </a:xfrm>
        </p:spPr>
        <p:txBody>
          <a:bodyPr lIns="0" tIns="0" rIns="0" bIns="0"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defRPr sz="1867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5"/>
          <p:cNvSpPr>
            <a:spLocks noGrp="1" noEditPoints="1"/>
          </p:cNvSpPr>
          <p:nvPr>
            <p:ph type="body" sz="quarter" idx="52" hasCustomPrompt="1"/>
          </p:nvPr>
        </p:nvSpPr>
        <p:spPr bwMode="invGray">
          <a:xfrm>
            <a:off x="7716651" y="1922585"/>
            <a:ext cx="4023360" cy="1758463"/>
          </a:xfrm>
        </p:spPr>
        <p:txBody>
          <a:bodyPr lIns="0" tIns="0" rIns="0" bIns="0" anchor="t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5"/>
          <p:cNvSpPr>
            <a:spLocks noGrp="1" noEditPoints="1"/>
          </p:cNvSpPr>
          <p:nvPr>
            <p:ph type="body" sz="quarter" idx="53" hasCustomPrompt="1"/>
          </p:nvPr>
        </p:nvSpPr>
        <p:spPr bwMode="invGray">
          <a:xfrm>
            <a:off x="7716651" y="1432984"/>
            <a:ext cx="4023360" cy="466155"/>
          </a:xfrm>
        </p:spPr>
        <p:txBody>
          <a:bodyPr lIns="0" tIns="0" rIns="0" bIns="0" anchor="ctr"/>
          <a:lstStyle>
            <a:lvl1pPr marL="0" indent="0" algn="r">
              <a:buFont typeface="Arial" panose="020B0604020202020204" pitchFamily="34" charset="0"/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5" name="Text Placeholder 5"/>
          <p:cNvSpPr>
            <a:spLocks noGrp="1" noEditPoints="1"/>
          </p:cNvSpPr>
          <p:nvPr>
            <p:ph type="body" sz="quarter" idx="54" hasCustomPrompt="1"/>
          </p:nvPr>
        </p:nvSpPr>
        <p:spPr bwMode="invGray">
          <a:xfrm>
            <a:off x="7716651" y="4337538"/>
            <a:ext cx="4023360" cy="1758463"/>
          </a:xfrm>
        </p:spPr>
        <p:txBody>
          <a:bodyPr lIns="0" tIns="0" rIns="0" bIns="0" anchor="t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6" name="Text Placeholder 5"/>
          <p:cNvSpPr>
            <a:spLocks noGrp="1" noEditPoints="1"/>
          </p:cNvSpPr>
          <p:nvPr>
            <p:ph type="body" sz="quarter" idx="55" hasCustomPrompt="1"/>
          </p:nvPr>
        </p:nvSpPr>
        <p:spPr bwMode="invGray">
          <a:xfrm>
            <a:off x="7716651" y="3847937"/>
            <a:ext cx="4023360" cy="466155"/>
          </a:xfrm>
        </p:spPr>
        <p:txBody>
          <a:bodyPr lIns="0" tIns="0" rIns="0" bIns="0" anchor="ctr"/>
          <a:lstStyle>
            <a:lvl1pPr marL="0" indent="0" algn="r">
              <a:buFont typeface="Arial" panose="020B0604020202020204" pitchFamily="34" charset="0"/>
              <a:buNone/>
              <a:defRPr sz="1867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 hasCustomPrompt="1"/>
          </p:nvPr>
        </p:nvSpPr>
        <p:spPr bwMode="invGray">
          <a:xfrm>
            <a:off x="303548" y="1316765"/>
            <a:ext cx="11431333" cy="4779235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</a:lvl1pPr>
            <a:lvl2pPr>
              <a:buClr>
                <a:schemeClr val="tx1"/>
              </a:buClr>
            </a:lvl2pPr>
            <a:lvl3pPr>
              <a:buClr>
                <a:schemeClr val="tx1"/>
              </a:buClr>
            </a:lvl3pPr>
            <a:lvl4pPr>
              <a:buClr>
                <a:schemeClr val="tx1"/>
              </a:buClr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8"/>
            <a:ext cx="11436096" cy="972501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gh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 bwMode="invGray">
          <a:xfrm flipV="1">
            <a:off x="427567" y="3765550"/>
            <a:ext cx="11324167" cy="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invGray">
          <a:xfrm>
            <a:off x="3198925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 bwMode="invGray">
          <a:xfrm>
            <a:off x="608378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 bwMode="invGray">
          <a:xfrm>
            <a:off x="8968649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427567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/>
          <p:cNvSpPr>
            <a:spLocks noGrp="1" noEditPoints="1"/>
          </p:cNvSpPr>
          <p:nvPr>
            <p:ph type="body" sz="quarter" idx="26" hasCustomPrompt="1"/>
          </p:nvPr>
        </p:nvSpPr>
        <p:spPr bwMode="invGray">
          <a:xfrm>
            <a:off x="3312428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/>
          <p:cNvSpPr>
            <a:spLocks noGrp="1" noEditPoints="1"/>
          </p:cNvSpPr>
          <p:nvPr>
            <p:ph type="body" sz="quarter" idx="28" hasCustomPrompt="1"/>
          </p:nvPr>
        </p:nvSpPr>
        <p:spPr bwMode="invGray">
          <a:xfrm>
            <a:off x="6197289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5"/>
          <p:cNvSpPr>
            <a:spLocks noGrp="1" noEditPoints="1"/>
          </p:cNvSpPr>
          <p:nvPr>
            <p:ph type="body" sz="quarter" idx="32" hasCustomPrompt="1"/>
          </p:nvPr>
        </p:nvSpPr>
        <p:spPr bwMode="invGray">
          <a:xfrm>
            <a:off x="427567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"/>
          <p:cNvSpPr>
            <a:spLocks noGrp="1" noEditPoints="1"/>
          </p:cNvSpPr>
          <p:nvPr>
            <p:ph type="body" sz="quarter" idx="33" hasCustomPrompt="1"/>
          </p:nvPr>
        </p:nvSpPr>
        <p:spPr bwMode="invGray">
          <a:xfrm>
            <a:off x="3312429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5"/>
          <p:cNvSpPr>
            <a:spLocks noGrp="1" noEditPoints="1"/>
          </p:cNvSpPr>
          <p:nvPr>
            <p:ph type="body" sz="quarter" idx="34" hasCustomPrompt="1"/>
          </p:nvPr>
        </p:nvSpPr>
        <p:spPr bwMode="invGray">
          <a:xfrm>
            <a:off x="6197292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35" hasCustomPrompt="1"/>
          </p:nvPr>
        </p:nvSpPr>
        <p:spPr bwMode="invGray">
          <a:xfrm>
            <a:off x="9082155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/>
          <p:cNvSpPr>
            <a:spLocks noGrp="1" noEditPoints="1"/>
          </p:cNvSpPr>
          <p:nvPr>
            <p:ph type="body" sz="quarter" idx="36" hasCustomPrompt="1"/>
          </p:nvPr>
        </p:nvSpPr>
        <p:spPr bwMode="invGray">
          <a:xfrm>
            <a:off x="9082155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>
            <a:off x="6197601" y="933278"/>
            <a:ext cx="5343188" cy="4590285"/>
            <a:chOff x="6531873" y="1076325"/>
            <a:chExt cx="2283515" cy="1961747"/>
          </a:xfrm>
        </p:grpSpPr>
        <p:sp>
          <p:nvSpPr>
            <p:cNvPr id="9" name="Oval 8"/>
            <p:cNvSpPr/>
            <p:nvPr/>
          </p:nvSpPr>
          <p:spPr bwMode="invGray">
            <a:xfrm>
              <a:off x="7320724" y="1076325"/>
              <a:ext cx="1494664" cy="1494664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alpha val="700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 bwMode="invGray">
            <a:xfrm>
              <a:off x="6531873" y="1543408"/>
              <a:ext cx="1494664" cy="149466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5" name="Text Placeholder 6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/>
          <p:cNvSpPr>
            <a:spLocks noGrp="1" noEditPoints="1"/>
          </p:cNvSpPr>
          <p:nvPr>
            <p:ph type="body" sz="quarter" idx="16" hasCustomPrompt="1"/>
          </p:nvPr>
        </p:nvSpPr>
        <p:spPr bwMode="invGray">
          <a:xfrm>
            <a:off x="435577" y="2537691"/>
            <a:ext cx="624103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 bwMode="invGray">
          <a:xfrm>
            <a:off x="6400801" y="889000"/>
            <a:ext cx="4768855" cy="4820443"/>
            <a:chOff x="-2814641" y="-2652717"/>
            <a:chExt cx="3962974" cy="4005844"/>
          </a:xfrm>
        </p:grpSpPr>
        <p:sp>
          <p:nvSpPr>
            <p:cNvPr id="16" name="Oval 15"/>
            <p:cNvSpPr>
              <a:spLocks noChangeAspect="1"/>
            </p:cNvSpPr>
            <p:nvPr userDrawn="1"/>
          </p:nvSpPr>
          <p:spPr bwMode="invGray">
            <a:xfrm>
              <a:off x="-2814641" y="-2097727"/>
              <a:ext cx="2386583" cy="2386584"/>
            </a:xfrm>
            <a:prstGeom prst="ellipse">
              <a:avLst/>
            </a:prstGeom>
            <a:gradFill flip="none" rotWithShape="1">
              <a:gsLst>
                <a:gs pos="10000">
                  <a:schemeClr val="accent2"/>
                </a:gs>
                <a:gs pos="57000">
                  <a:srgbClr val="A375FF">
                    <a:alpha val="11000"/>
                  </a:srgbClr>
                </a:gs>
                <a:gs pos="100000">
                  <a:schemeClr val="accent2">
                    <a:alpha val="0"/>
                  </a:schemeClr>
                </a:gs>
              </a:gsLst>
              <a:lin ang="4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 userDrawn="1"/>
          </p:nvSpPr>
          <p:spPr bwMode="invGray">
            <a:xfrm>
              <a:off x="-1238250" y="-1592466"/>
              <a:ext cx="2386583" cy="2386584"/>
            </a:xfrm>
            <a:prstGeom prst="ellipse">
              <a:avLst/>
            </a:prstGeom>
            <a:gradFill flip="none" rotWithShape="1">
              <a:gsLst>
                <a:gs pos="8000">
                  <a:schemeClr val="accent5"/>
                </a:gs>
                <a:gs pos="61000">
                  <a:schemeClr val="accent5">
                    <a:alpha val="13000"/>
                  </a:schemeClr>
                </a:gs>
                <a:gs pos="77000">
                  <a:schemeClr val="accent5">
                    <a:alpha val="0"/>
                  </a:schemeClr>
                </a:gs>
              </a:gsLst>
              <a:lin ang="14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 userDrawn="1"/>
          </p:nvSpPr>
          <p:spPr bwMode="invGray">
            <a:xfrm>
              <a:off x="-1776415" y="-2652717"/>
              <a:ext cx="2386583" cy="238658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68000">
                  <a:srgbClr val="039BDA">
                    <a:alpha val="13000"/>
                  </a:srgbClr>
                </a:gs>
                <a:gs pos="100000">
                  <a:schemeClr val="accent4">
                    <a:alpha val="0"/>
                  </a:schemeClr>
                </a:gs>
              </a:gsLst>
              <a:lin ang="96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 userDrawn="1"/>
          </p:nvSpPr>
          <p:spPr bwMode="invGray">
            <a:xfrm>
              <a:off x="-2276474" y="-1033457"/>
              <a:ext cx="2386583" cy="2386584"/>
            </a:xfrm>
            <a:prstGeom prst="ellipse">
              <a:avLst/>
            </a:prstGeom>
            <a:gradFill flip="none" rotWithShape="1">
              <a:gsLst>
                <a:gs pos="9000">
                  <a:schemeClr val="accent1"/>
                </a:gs>
                <a:gs pos="71000">
                  <a:srgbClr val="039BDA">
                    <a:alpha val="0"/>
                  </a:srgbClr>
                </a:gs>
                <a:gs pos="100000">
                  <a:schemeClr val="accent4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5" name="Text Placeholder 6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/>
          <p:cNvSpPr>
            <a:spLocks noGrp="1" noEditPoints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60437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 bwMode="invGray">
          <a:xfrm>
            <a:off x="6604000" y="1193801"/>
            <a:ext cx="4585249" cy="4585252"/>
            <a:chOff x="-5257800" y="-4102097"/>
            <a:chExt cx="4014214" cy="4014216"/>
          </a:xfrm>
        </p:grpSpPr>
        <p:sp>
          <p:nvSpPr>
            <p:cNvPr id="12" name="Oval 11"/>
            <p:cNvSpPr>
              <a:spLocks noChangeAspect="1"/>
            </p:cNvSpPr>
            <p:nvPr userDrawn="1"/>
          </p:nvSpPr>
          <p:spPr bwMode="invGray">
            <a:xfrm>
              <a:off x="-5257800" y="-4102097"/>
              <a:ext cx="4014214" cy="4014216"/>
            </a:xfrm>
            <a:prstGeom prst="ellipse">
              <a:avLst/>
            </a:prstGeom>
            <a:gradFill flip="none" rotWithShape="1">
              <a:gsLst>
                <a:gs pos="4000">
                  <a:schemeClr val="accent1"/>
                </a:gs>
                <a:gs pos="68000">
                  <a:srgbClr val="039BDA">
                    <a:alpha val="13000"/>
                  </a:srgbClr>
                </a:gs>
                <a:gs pos="100000">
                  <a:schemeClr val="accent4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 userDrawn="1"/>
          </p:nvSpPr>
          <p:spPr bwMode="invGray">
            <a:xfrm>
              <a:off x="-4194009" y="-1974515"/>
              <a:ext cx="1883663" cy="1883664"/>
            </a:xfrm>
            <a:prstGeom prst="ellipse">
              <a:avLst/>
            </a:prstGeom>
            <a:gradFill flip="none" rotWithShape="1">
              <a:gsLst>
                <a:gs pos="8000">
                  <a:schemeClr val="accent3"/>
                </a:gs>
                <a:gs pos="68000">
                  <a:schemeClr val="accent3">
                    <a:alpha val="13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5" name="Text Placeholder 6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/>
          <p:cNvSpPr>
            <a:spLocks noGrp="1" noEditPoints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60437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invGray">
          <a:xfrm>
            <a:off x="6853391" y="990601"/>
            <a:ext cx="4528428" cy="4580279"/>
            <a:chOff x="-2781243" y="-2005012"/>
            <a:chExt cx="3959798" cy="4005137"/>
          </a:xfrm>
        </p:grpSpPr>
        <p:sp>
          <p:nvSpPr>
            <p:cNvPr id="18" name="Oval 17"/>
            <p:cNvSpPr>
              <a:spLocks noChangeAspect="1"/>
            </p:cNvSpPr>
            <p:nvPr userDrawn="1"/>
          </p:nvSpPr>
          <p:spPr bwMode="invGray">
            <a:xfrm>
              <a:off x="-1457326" y="-2000251"/>
              <a:ext cx="2624327" cy="2624328"/>
            </a:xfrm>
            <a:prstGeom prst="ellipse">
              <a:avLst/>
            </a:prstGeom>
            <a:gradFill flip="none" rotWithShape="1">
              <a:gsLst>
                <a:gs pos="9000">
                  <a:schemeClr val="accent1"/>
                </a:gs>
                <a:gs pos="58000">
                  <a:srgbClr val="039BDA">
                    <a:alpha val="23000"/>
                  </a:srgbClr>
                </a:gs>
                <a:gs pos="83000">
                  <a:schemeClr val="accent4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 userDrawn="1"/>
          </p:nvSpPr>
          <p:spPr bwMode="invGray">
            <a:xfrm>
              <a:off x="-1491492" y="-669923"/>
              <a:ext cx="2670047" cy="2670048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rgbClr val="A375FF">
                    <a:alpha val="17000"/>
                  </a:srgb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 userDrawn="1"/>
          </p:nvSpPr>
          <p:spPr bwMode="invGray">
            <a:xfrm>
              <a:off x="-2781243" y="-2005012"/>
              <a:ext cx="2670047" cy="2670048"/>
            </a:xfrm>
            <a:prstGeom prst="ellipse">
              <a:avLst/>
            </a:prstGeom>
            <a:gradFill flip="none" rotWithShape="1">
              <a:gsLst>
                <a:gs pos="6000">
                  <a:schemeClr val="accent2"/>
                </a:gs>
                <a:gs pos="60000">
                  <a:srgbClr val="A375FF">
                    <a:alpha val="11000"/>
                  </a:srgb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 userDrawn="1"/>
          </p:nvSpPr>
          <p:spPr bwMode="invGray">
            <a:xfrm>
              <a:off x="-2781243" y="-644520"/>
              <a:ext cx="2624327" cy="2624328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58000">
                  <a:schemeClr val="accent4">
                    <a:alpha val="13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 bwMode="invGray">
            <a:xfrm>
              <a:off x="-1459706" y="-669132"/>
              <a:ext cx="1316831" cy="13358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5" name="Text Placeholder 6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/>
          <p:cNvSpPr>
            <a:spLocks noGrp="1" noEditPoints="1"/>
          </p:cNvSpPr>
          <p:nvPr>
            <p:ph type="body" sz="quarter" idx="16" hasCustomPrompt="1"/>
          </p:nvPr>
        </p:nvSpPr>
        <p:spPr bwMode="invGray">
          <a:xfrm>
            <a:off x="435577" y="2537691"/>
            <a:ext cx="666849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 bwMode="invGray">
          <a:xfrm>
            <a:off x="7303478" y="1019053"/>
            <a:ext cx="3982959" cy="4374987"/>
            <a:chOff x="-4073526" y="-2951353"/>
            <a:chExt cx="3639311" cy="3997516"/>
          </a:xfrm>
        </p:grpSpPr>
        <p:sp>
          <p:nvSpPr>
            <p:cNvPr id="12" name="Oval 11"/>
            <p:cNvSpPr>
              <a:spLocks noChangeAspect="1"/>
            </p:cNvSpPr>
            <p:nvPr userDrawn="1"/>
          </p:nvSpPr>
          <p:spPr bwMode="invGray">
            <a:xfrm>
              <a:off x="-4073526" y="-2951353"/>
              <a:ext cx="3639311" cy="3639312"/>
            </a:xfrm>
            <a:prstGeom prst="ellipse">
              <a:avLst/>
            </a:prstGeom>
            <a:gradFill flip="none" rotWithShape="1">
              <a:gsLst>
                <a:gs pos="9000">
                  <a:schemeClr val="accent3">
                    <a:alpha val="85000"/>
                  </a:schemeClr>
                </a:gs>
                <a:gs pos="58000">
                  <a:schemeClr val="accent3">
                    <a:alpha val="24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 bwMode="invGray">
            <a:xfrm>
              <a:off x="-2069935" y="-1023938"/>
              <a:ext cx="1630599" cy="207010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39000">
                  <a:schemeClr val="accent1">
                    <a:alpha val="4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 userDrawn="1"/>
          </p:nvSpPr>
          <p:spPr bwMode="invGray">
            <a:xfrm>
              <a:off x="-3702050" y="-47625"/>
              <a:ext cx="1630599" cy="109378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44200">
                  <a:srgbClr val="A375FF">
                    <a:alpha val="42000"/>
                  </a:srgb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5" name="Text Placeholder 6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/>
          <p:cNvSpPr>
            <a:spLocks noGrp="1" noEditPoints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60437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/>
          <p:cNvSpPr>
            <a:spLocks noGrp="1" noEditPoints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88223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06.</a:t>
            </a:r>
          </a:p>
        </p:txBody>
      </p:sp>
      <p:grpSp>
        <p:nvGrpSpPr>
          <p:cNvPr id="16" name="Group 15"/>
          <p:cNvGrpSpPr/>
          <p:nvPr/>
        </p:nvGrpSpPr>
        <p:grpSpPr bwMode="invGray">
          <a:xfrm>
            <a:off x="6908801" y="963437"/>
            <a:ext cx="4364559" cy="4734999"/>
            <a:chOff x="1423648" y="-3821905"/>
            <a:chExt cx="4008014" cy="4348193"/>
          </a:xfrm>
        </p:grpSpPr>
        <p:sp>
          <p:nvSpPr>
            <p:cNvPr id="17" name="Oval 16"/>
            <p:cNvSpPr>
              <a:spLocks noChangeAspect="1"/>
            </p:cNvSpPr>
            <p:nvPr userDrawn="1"/>
          </p:nvSpPr>
          <p:spPr bwMode="invGray">
            <a:xfrm>
              <a:off x="2505075" y="-3821905"/>
              <a:ext cx="1847087" cy="18470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45000">
                  <a:srgbClr val="039BDA">
                    <a:alpha val="32000"/>
                  </a:srgbClr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 userDrawn="1"/>
          </p:nvSpPr>
          <p:spPr bwMode="invGray">
            <a:xfrm>
              <a:off x="3584575" y="-3195637"/>
              <a:ext cx="1847087" cy="1847088"/>
            </a:xfrm>
            <a:prstGeom prst="ellipse">
              <a:avLst/>
            </a:prstGeom>
            <a:gradFill flip="none" rotWithShape="1">
              <a:gsLst>
                <a:gs pos="0">
                  <a:schemeClr val="accent5"/>
                </a:gs>
                <a:gs pos="45000">
                  <a:schemeClr val="accent5">
                    <a:alpha val="39000"/>
                  </a:schemeClr>
                </a:gs>
                <a:gs pos="92000">
                  <a:schemeClr val="accent5">
                    <a:alpha val="0"/>
                  </a:schemeClr>
                </a:gs>
              </a:gsLst>
              <a:lin ang="102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 userDrawn="1"/>
          </p:nvSpPr>
          <p:spPr bwMode="invGray">
            <a:xfrm>
              <a:off x="3584575" y="-1951037"/>
              <a:ext cx="1847087" cy="18470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6000">
                  <a:srgbClr val="039BDA">
                    <a:alpha val="32000"/>
                  </a:srgbClr>
                </a:gs>
                <a:gs pos="85000">
                  <a:schemeClr val="accent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 userDrawn="1"/>
          </p:nvSpPr>
          <p:spPr bwMode="invGray">
            <a:xfrm>
              <a:off x="2505075" y="-1320800"/>
              <a:ext cx="1847087" cy="1847088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56000">
                  <a:schemeClr val="accent3">
                    <a:alpha val="23000"/>
                  </a:schemeClr>
                </a:gs>
                <a:gs pos="92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 userDrawn="1"/>
          </p:nvSpPr>
          <p:spPr bwMode="invGray">
            <a:xfrm>
              <a:off x="1423648" y="-1951037"/>
              <a:ext cx="1847087" cy="184708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56000">
                  <a:srgbClr val="039BDA">
                    <a:alpha val="32000"/>
                  </a:srgbClr>
                </a:gs>
                <a:gs pos="86000">
                  <a:schemeClr val="accent1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 userDrawn="1"/>
          </p:nvSpPr>
          <p:spPr bwMode="invGray">
            <a:xfrm>
              <a:off x="1423648" y="-3195637"/>
              <a:ext cx="1847087" cy="1847088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56000">
                  <a:schemeClr val="accent3">
                    <a:alpha val="23000"/>
                  </a:schemeClr>
                </a:gs>
                <a:gs pos="92000">
                  <a:schemeClr val="accent3">
                    <a:alpha val="0"/>
                  </a:schemeClr>
                </a:gs>
              </a:gsLst>
              <a:lin ang="1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5" name="Text Placeholder 6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2946401" y="2514602"/>
            <a:ext cx="6299200" cy="1207653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733">
                <a:latin typeface="+mj-lt"/>
              </a:defRPr>
            </a:lvl1pPr>
          </a:lstStyle>
          <a:p>
            <a:pPr lvl="0"/>
            <a:r>
              <a:rPr lang="en-US"/>
              <a:t>Questions</a:t>
            </a:r>
          </a:p>
        </p:txBody>
      </p:sp>
      <p:sp>
        <p:nvSpPr>
          <p:cNvPr id="4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, company name&#10;&#10;Description automatically generate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invGray">
          <a:xfrm>
            <a:off x="6299200" y="515815"/>
            <a:ext cx="5429595" cy="5428135"/>
          </a:xfrm>
          <a:prstGeom prst="rect">
            <a:avLst/>
          </a:prstGeom>
        </p:spPr>
      </p:pic>
      <p:sp>
        <p:nvSpPr>
          <p:cNvPr id="7" name="AddNotifier#1"/>
          <p:cNvSpPr txBox="1">
            <a:spLocks noChangeArrowheads="1"/>
          </p:cNvSpPr>
          <p:nvPr userDrawn="1"/>
        </p:nvSpPr>
        <p:spPr bwMode="invGray">
          <a:xfrm>
            <a:off x="312022" y="5156201"/>
            <a:ext cx="4039845" cy="605884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en-US" sz="8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Verdana" pitchFamily="34" charset="0"/>
                <a:cs typeface="Verdana" pitchFamily="34" charset="0"/>
              </a:rPr>
              <a:t>Atos is the registered trademarks of the Atos group.  </a:t>
            </a:r>
            <a:br>
              <a:rPr kumimoji="0" lang="en-US" sz="8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Verdana" pitchFamily="34" charset="0"/>
                <a:cs typeface="Verdana" pitchFamily="34" charset="0"/>
              </a:rPr>
            </a:br>
            <a:r>
              <a:rPr kumimoji="0" lang="en-US" sz="8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Verdana" pitchFamily="34" charset="0"/>
                <a:cs typeface="Verdana" pitchFamily="34" charset="0"/>
              </a:rPr>
              <a:t>January 2022. © 2022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sp>
        <p:nvSpPr>
          <p:cNvPr id="8" name="Title 1"/>
          <p:cNvSpPr>
            <a:spLocks noGrp="1" noEditPoints="1"/>
          </p:cNvSpPr>
          <p:nvPr>
            <p:ph type="ctrTitle" hasCustomPrompt="1"/>
          </p:nvPr>
        </p:nvSpPr>
        <p:spPr bwMode="invGray">
          <a:xfrm>
            <a:off x="436905" y="2209802"/>
            <a:ext cx="5486400" cy="101830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>
              <a:defRPr sz="5333" b="0" baseline="0">
                <a:solidFill>
                  <a:schemeClr val="tx1"/>
                </a:solidFill>
                <a:latin typeface="Raleway SemiBold" pitchFamily="2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x-none"/>
              <a:t>Thank you</a:t>
            </a:r>
            <a:endParaRPr lang="nl-NL"/>
          </a:p>
        </p:txBody>
      </p:sp>
      <p:sp>
        <p:nvSpPr>
          <p:cNvPr id="10" name="Text Placeholder 2"/>
          <p:cNvSpPr>
            <a:spLocks noGrp="1" noEditPoints="1"/>
          </p:cNvSpPr>
          <p:nvPr>
            <p:ph type="body" sz="quarter" idx="10"/>
          </p:nvPr>
        </p:nvSpPr>
        <p:spPr bwMode="invGray">
          <a:xfrm>
            <a:off x="436903" y="3387968"/>
            <a:ext cx="5486400" cy="1463040"/>
          </a:xfrm>
        </p:spPr>
        <p:txBody>
          <a:bodyPr wrap="non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 Medium" pitchFamily="2" charset="0"/>
              </a:defRPr>
            </a:lvl1pPr>
            <a:lvl2pPr marL="219451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2pPr>
            <a:lvl3pPr marL="438901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3pPr>
            <a:lvl4pPr marL="658352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4pPr>
            <a:lvl5pPr marL="1439964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AddClassification"/>
          <p:cNvSpPr txBox="1">
            <a:spLocks noChangeArrowheads="1"/>
          </p:cNvSpPr>
          <p:nvPr userDrawn="1"/>
        </p:nvSpPr>
        <p:spPr bwMode="invGray">
          <a:xfrm>
            <a:off x="5427548" y="6404868"/>
            <a:ext cx="1336904" cy="1435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en-US" sz="933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  <a:cs typeface="Verdana" pitchFamily="34" charset="0"/>
              </a:rPr>
              <a:t>© Atos - for internal use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invGray">
          <a:xfrm>
            <a:off x="10176735" y="6033717"/>
            <a:ext cx="1585424" cy="5194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8D73C89F-0F4D-4E30-8029-637ED01DFBAF}" type="datetimeFigureOut">
              <a:rPr kumimoji="0" lang="en-IN" sz="1800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rPr>
              <a:t>14-12-2022</a:t>
            </a:fld>
            <a:endParaRPr kumimoji="0" lang="en-IN" sz="18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IN" sz="18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34C104AE-78DC-49FB-AFF0-E076E621EFC7}" type="slidenum">
              <a:rPr kumimoji="0" lang="en-IN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en-IN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3" name="Text Placeholder 4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4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A532579-AD45-4AA3-953C-E6F6F5B4C455}" type="datetimeFigureOut">
              <a:rPr kumimoji="0" lang="en-US" sz="1800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rPr>
              <a:t>12/14/2022</a:t>
            </a:fld>
            <a:endParaRPr kumimoji="0" lang="en-US" sz="18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7" name="Title 6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 hasCustomPrompt="1"/>
          </p:nvPr>
        </p:nvSpPr>
        <p:spPr bwMode="invGray">
          <a:xfrm>
            <a:off x="303548" y="1316765"/>
            <a:ext cx="560832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6" name="Content Placeholder 2"/>
          <p:cNvSpPr>
            <a:spLocks noGrp="1" noEditPoints="1"/>
          </p:cNvSpPr>
          <p:nvPr>
            <p:ph idx="11" hasCustomPrompt="1"/>
          </p:nvPr>
        </p:nvSpPr>
        <p:spPr bwMode="invGray">
          <a:xfrm>
            <a:off x="6131324" y="1316765"/>
            <a:ext cx="560832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7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EditPoints="1"/>
          </p:cNvSpPr>
          <p:nvPr>
            <p:ph idx="1" hasCustomPrompt="1"/>
          </p:nvPr>
        </p:nvSpPr>
        <p:spPr bwMode="invGray">
          <a:xfrm>
            <a:off x="303548" y="1316765"/>
            <a:ext cx="36576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lvl4pPr>
          </a:lstStyle>
          <a:p>
            <a:pPr lvl="0"/>
            <a:r>
              <a:rPr lang="nl-NL"/>
              <a:t>Paragraph 01 </a:t>
            </a:r>
            <a:br>
              <a:rPr lang="nl-NL"/>
            </a:br>
            <a:r>
              <a:rPr lang="nl-NL"/>
              <a:t>(Raleway Medium 14 pt)</a:t>
            </a:r>
          </a:p>
          <a:p>
            <a:pPr lvl="1"/>
            <a:r>
              <a:rPr lang="nl-NL"/>
              <a:t>Paragraph 02 </a:t>
            </a:r>
            <a:br>
              <a:rPr lang="nl-NL"/>
            </a:br>
            <a:r>
              <a:rPr lang="nl-NL"/>
              <a:t>(Raleway Light 12 pt)</a:t>
            </a:r>
          </a:p>
          <a:p>
            <a:pPr lvl="2"/>
            <a:r>
              <a:rPr lang="nl-NL"/>
              <a:t>Paragraph 03 </a:t>
            </a:r>
            <a:br>
              <a:rPr lang="nl-NL"/>
            </a:br>
            <a:r>
              <a:rPr lang="nl-NL"/>
              <a:t>(Raleway Light 11 pt)</a:t>
            </a:r>
          </a:p>
          <a:p>
            <a:pPr marL="877802" marR="0" lvl="3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Paragraph 04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6" name="Content Placeholder 2"/>
          <p:cNvSpPr>
            <a:spLocks noGrp="1" noEditPoints="1"/>
          </p:cNvSpPr>
          <p:nvPr>
            <p:ph idx="11" hasCustomPrompt="1"/>
          </p:nvPr>
        </p:nvSpPr>
        <p:spPr bwMode="invGray">
          <a:xfrm>
            <a:off x="4207267" y="1316765"/>
            <a:ext cx="36576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lvl4pPr>
          </a:lstStyle>
          <a:p>
            <a:pPr lvl="0"/>
            <a:r>
              <a:rPr lang="nl-NL"/>
              <a:t>Paragraph 01 </a:t>
            </a:r>
            <a:br>
              <a:rPr lang="nl-NL"/>
            </a:br>
            <a:r>
              <a:rPr lang="nl-NL"/>
              <a:t>(Raleway Medium 14 pt)</a:t>
            </a:r>
          </a:p>
          <a:p>
            <a:pPr lvl="1"/>
            <a:r>
              <a:rPr lang="nl-NL"/>
              <a:t>Paragraph 02 </a:t>
            </a:r>
            <a:br>
              <a:rPr lang="nl-NL"/>
            </a:br>
            <a:r>
              <a:rPr lang="nl-NL"/>
              <a:t>(Raleway Light 12 pt)</a:t>
            </a:r>
          </a:p>
          <a:p>
            <a:pPr lvl="2"/>
            <a:r>
              <a:rPr lang="nl-NL"/>
              <a:t>Paragraph 03 </a:t>
            </a:r>
            <a:br>
              <a:rPr lang="nl-NL"/>
            </a:br>
            <a:r>
              <a:rPr lang="nl-NL"/>
              <a:t>(Raleway Light 11 pt)</a:t>
            </a:r>
          </a:p>
          <a:p>
            <a:pPr marL="877802" marR="0" lvl="3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Paragraph 04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8" name="Content Placeholder 2"/>
          <p:cNvSpPr>
            <a:spLocks noGrp="1" noEditPoints="1"/>
          </p:cNvSpPr>
          <p:nvPr>
            <p:ph idx="12" hasCustomPrompt="1"/>
          </p:nvPr>
        </p:nvSpPr>
        <p:spPr bwMode="invGray">
          <a:xfrm>
            <a:off x="8082044" y="1316765"/>
            <a:ext cx="36576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lvl4pPr>
          </a:lstStyle>
          <a:p>
            <a:pPr lvl="0"/>
            <a:r>
              <a:rPr lang="nl-NL"/>
              <a:t>Paragraph 01 </a:t>
            </a:r>
            <a:br>
              <a:rPr lang="nl-NL"/>
            </a:br>
            <a:r>
              <a:rPr lang="nl-NL"/>
              <a:t>(Raleway Medium 14 pt)</a:t>
            </a:r>
          </a:p>
          <a:p>
            <a:pPr lvl="1"/>
            <a:r>
              <a:rPr lang="nl-NL"/>
              <a:t>Paragraph 02 </a:t>
            </a:r>
            <a:br>
              <a:rPr lang="nl-NL"/>
            </a:br>
            <a:r>
              <a:rPr lang="nl-NL"/>
              <a:t>(Raleway Light 12 pt)</a:t>
            </a:r>
          </a:p>
          <a:p>
            <a:pPr lvl="2"/>
            <a:r>
              <a:rPr lang="nl-NL"/>
              <a:t>Paragraph 03 </a:t>
            </a:r>
            <a:br>
              <a:rPr lang="nl-NL"/>
            </a:br>
            <a:r>
              <a:rPr lang="nl-NL"/>
              <a:t>(Raleway Light 11 pt)</a:t>
            </a:r>
          </a:p>
          <a:p>
            <a:pPr marL="877802" marR="0" lvl="3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Paragraph 04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7" name="Text Placeholder 4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9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>
            <a:off x="6589906" y="0"/>
            <a:ext cx="5602095" cy="5867400"/>
            <a:chOff x="1271192" y="805323"/>
            <a:chExt cx="4461628" cy="4672922"/>
          </a:xfrm>
        </p:grpSpPr>
        <p:sp>
          <p:nvSpPr>
            <p:cNvPr id="10" name="Freeform: Shape 9"/>
            <p:cNvSpPr/>
            <p:nvPr userDrawn="1"/>
          </p:nvSpPr>
          <p:spPr bwMode="invGray">
            <a:xfrm>
              <a:off x="1271192" y="805324"/>
              <a:ext cx="4461628" cy="4672921"/>
            </a:xfrm>
            <a:custGeom>
              <a:avLst/>
              <a:gdLst/>
              <a:ahLst/>
              <a:cxnLst/>
              <a:rect l="l" t="t" r="r" b="b"/>
              <a:pathLst>
                <a:path w="4461628" h="4672921">
                  <a:moveTo>
                    <a:pt x="738812" y="0"/>
                  </a:moveTo>
                  <a:lnTo>
                    <a:pt x="4461628" y="0"/>
                  </a:lnTo>
                  <a:lnTo>
                    <a:pt x="4461628" y="4110245"/>
                  </a:lnTo>
                  <a:lnTo>
                    <a:pt x="4345762" y="4196888"/>
                  </a:lnTo>
                  <a:cubicBezTo>
                    <a:pt x="3900900" y="4497431"/>
                    <a:pt x="3364612" y="4672921"/>
                    <a:pt x="2787336" y="4672921"/>
                  </a:cubicBezTo>
                  <a:cubicBezTo>
                    <a:pt x="1247933" y="4672921"/>
                    <a:pt x="0" y="3424988"/>
                    <a:pt x="0" y="1885585"/>
                  </a:cubicBezTo>
                  <a:cubicBezTo>
                    <a:pt x="0" y="1212096"/>
                    <a:pt x="238862" y="594397"/>
                    <a:pt x="636492" y="112581"/>
                  </a:cubicBezTo>
                  <a:lnTo>
                    <a:pt x="73881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46000">
                  <a:srgbClr val="039BDA">
                    <a:alpha val="3800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  <p:sp>
          <p:nvSpPr>
            <p:cNvPr id="11" name="Freeform: Shape 10"/>
            <p:cNvSpPr/>
            <p:nvPr userDrawn="1"/>
          </p:nvSpPr>
          <p:spPr bwMode="invGray">
            <a:xfrm>
              <a:off x="2875525" y="805323"/>
              <a:ext cx="2857295" cy="2998788"/>
            </a:xfrm>
            <a:custGeom>
              <a:avLst/>
              <a:gdLst/>
              <a:ahLst/>
              <a:cxnLst/>
              <a:rect l="l" t="t" r="r" b="b"/>
              <a:pathLst>
                <a:path w="2857295" h="2998788">
                  <a:moveTo>
                    <a:pt x="43110" y="0"/>
                  </a:moveTo>
                  <a:lnTo>
                    <a:pt x="2857295" y="0"/>
                  </a:lnTo>
                  <a:lnTo>
                    <a:pt x="2857295" y="2977273"/>
                  </a:lnTo>
                  <a:lnTo>
                    <a:pt x="2802326" y="2985662"/>
                  </a:lnTo>
                  <a:cubicBezTo>
                    <a:pt x="2716859" y="2994342"/>
                    <a:pt x="2630140" y="2998788"/>
                    <a:pt x="2542382" y="2998788"/>
                  </a:cubicBezTo>
                  <a:cubicBezTo>
                    <a:pt x="1138263" y="2998788"/>
                    <a:pt x="0" y="1860525"/>
                    <a:pt x="0" y="456406"/>
                  </a:cubicBezTo>
                  <a:cubicBezTo>
                    <a:pt x="0" y="368649"/>
                    <a:pt x="4447" y="281930"/>
                    <a:pt x="13126" y="196462"/>
                  </a:cubicBezTo>
                  <a:lnTo>
                    <a:pt x="43110" y="0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Tx/>
                <a:buNone/>
              </a:pPr>
              <a:endParaRPr kumimoji="0" lang="en-US" sz="2400" b="0" i="0" u="none" strike="noStrike" kern="1200" cap="none" spc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Light" pitchFamily="2" charset="0"/>
                <a:ea typeface="+mn-ea"/>
                <a:cs typeface="+mn-cs"/>
              </a:endParaRPr>
            </a:p>
          </p:txBody>
        </p:sp>
      </p:grpSp>
      <p:sp>
        <p:nvSpPr>
          <p:cNvPr id="7" name="Content Placeholder 2"/>
          <p:cNvSpPr>
            <a:spLocks noGrp="1" noEditPoints="1"/>
          </p:cNvSpPr>
          <p:nvPr>
            <p:ph idx="1" hasCustomPrompt="1"/>
          </p:nvPr>
        </p:nvSpPr>
        <p:spPr bwMode="invGray">
          <a:xfrm>
            <a:off x="303548" y="1316765"/>
            <a:ext cx="633984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9" name="Content Placeholder 2"/>
          <p:cNvSpPr>
            <a:spLocks noGrp="1" noEditPoints="1"/>
          </p:cNvSpPr>
          <p:nvPr>
            <p:ph idx="11" hasCustomPrompt="1"/>
          </p:nvPr>
        </p:nvSpPr>
        <p:spPr bwMode="invGray">
          <a:xfrm>
            <a:off x="6862844" y="1316765"/>
            <a:ext cx="48768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2" name="Text Placeholder 4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13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x 3 Tabl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2" name="Text Placeholder 4"/>
          <p:cNvSpPr>
            <a:spLocks noGrp="1" noEditPoints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13" name="Rectangle: Rounded Corners 12"/>
          <p:cNvSpPr/>
          <p:nvPr userDrawn="1"/>
        </p:nvSpPr>
        <p:spPr bwMode="invGray">
          <a:xfrm>
            <a:off x="431801" y="2331867"/>
            <a:ext cx="3178452" cy="11008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14" name="Rectangle: Rounded Corners 13"/>
          <p:cNvSpPr/>
          <p:nvPr userDrawn="1"/>
        </p:nvSpPr>
        <p:spPr bwMode="invGray">
          <a:xfrm>
            <a:off x="431801" y="3663519"/>
            <a:ext cx="3178452" cy="11008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15" name="Rectangle: Rounded Corners 14"/>
          <p:cNvSpPr/>
          <p:nvPr userDrawn="1"/>
        </p:nvSpPr>
        <p:spPr bwMode="invGray">
          <a:xfrm>
            <a:off x="431801" y="4995170"/>
            <a:ext cx="3178452" cy="11008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6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16" name="Rectangle: Rounded Corners 15"/>
          <p:cNvSpPr/>
          <p:nvPr userDrawn="1"/>
        </p:nvSpPr>
        <p:spPr bwMode="invGray">
          <a:xfrm>
            <a:off x="3858929" y="1432984"/>
            <a:ext cx="3823123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596FF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17" name="Rectangle: Rounded Corners 16"/>
          <p:cNvSpPr/>
          <p:nvPr userDrawn="1"/>
        </p:nvSpPr>
        <p:spPr bwMode="invGray">
          <a:xfrm>
            <a:off x="7930728" y="1432984"/>
            <a:ext cx="3823123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67" b="0" i="0" u="none" strike="noStrike" kern="1200" cap="none" spc="0" baseline="0" noProof="0">
              <a:ln>
                <a:noFill/>
              </a:ln>
              <a:solidFill>
                <a:srgbClr val="00A39B"/>
              </a:solidFill>
              <a:effectLst/>
              <a:uLnTx/>
              <a:latin typeface="Raleway SemiBold" pitchFamily="2" charset="0"/>
              <a:ea typeface="+mn-ea"/>
              <a:cs typeface="+mn-cs"/>
            </a:endParaRPr>
          </a:p>
        </p:txBody>
      </p:sp>
      <p:sp>
        <p:nvSpPr>
          <p:cNvPr id="19" name="Text Placeholder 5"/>
          <p:cNvSpPr>
            <a:spLocks noGrp="1" noEditPoints="1"/>
          </p:cNvSpPr>
          <p:nvPr>
            <p:ph type="body" sz="quarter" idx="13" hasCustomPrompt="1"/>
          </p:nvPr>
        </p:nvSpPr>
        <p:spPr bwMode="invGray">
          <a:xfrm>
            <a:off x="3858929" y="2331867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Text Placeholder 5"/>
          <p:cNvSpPr>
            <a:spLocks noGrp="1" noEditPoints="1"/>
          </p:cNvSpPr>
          <p:nvPr>
            <p:ph type="body" sz="quarter" idx="14" hasCustomPrompt="1"/>
          </p:nvPr>
        </p:nvSpPr>
        <p:spPr bwMode="invGray">
          <a:xfrm>
            <a:off x="431800" y="2331867"/>
            <a:ext cx="3182112" cy="1097280"/>
          </a:xfrm>
        </p:spPr>
        <p:txBody>
          <a:bodyPr lIns="91440" tIns="91440" rIns="91440" bIns="45720" anchor="t"/>
          <a:lstStyle>
            <a:lvl1pPr marL="0" indent="0" algn="l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5"/>
          <p:cNvSpPr>
            <a:spLocks noGrp="1" noEditPoints="1"/>
          </p:cNvSpPr>
          <p:nvPr>
            <p:ph type="body" sz="quarter" idx="15" hasCustomPrompt="1"/>
          </p:nvPr>
        </p:nvSpPr>
        <p:spPr bwMode="invGray">
          <a:xfrm>
            <a:off x="431800" y="3663519"/>
            <a:ext cx="3182112" cy="1097280"/>
          </a:xfrm>
        </p:spPr>
        <p:txBody>
          <a:bodyPr lIns="91440" tIns="91440" rIns="91440" bIns="45720" anchor="t"/>
          <a:lstStyle>
            <a:lvl1pPr marL="0" indent="0" algn="l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Text Placeholder 5"/>
          <p:cNvSpPr>
            <a:spLocks noGrp="1" noEditPoints="1"/>
          </p:cNvSpPr>
          <p:nvPr>
            <p:ph type="body" sz="quarter" idx="16" hasCustomPrompt="1"/>
          </p:nvPr>
        </p:nvSpPr>
        <p:spPr bwMode="invGray">
          <a:xfrm>
            <a:off x="431800" y="4995169"/>
            <a:ext cx="3182112" cy="1097280"/>
          </a:xfrm>
        </p:spPr>
        <p:txBody>
          <a:bodyPr lIns="91440" tIns="91440" rIns="91440" bIns="45720" anchor="t"/>
          <a:lstStyle>
            <a:lvl1pPr marL="0" indent="0" algn="l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Text Placeholder 5"/>
          <p:cNvSpPr>
            <a:spLocks noGrp="1" noEditPoints="1"/>
          </p:cNvSpPr>
          <p:nvPr>
            <p:ph type="body" sz="quarter" idx="17" hasCustomPrompt="1"/>
          </p:nvPr>
        </p:nvSpPr>
        <p:spPr bwMode="invGray">
          <a:xfrm>
            <a:off x="3858929" y="366351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Text Placeholder 5"/>
          <p:cNvSpPr>
            <a:spLocks noGrp="1" noEditPoints="1"/>
          </p:cNvSpPr>
          <p:nvPr>
            <p:ph type="body" sz="quarter" idx="18" hasCustomPrompt="1"/>
          </p:nvPr>
        </p:nvSpPr>
        <p:spPr bwMode="invGray">
          <a:xfrm>
            <a:off x="3858929" y="499516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5"/>
          <p:cNvSpPr>
            <a:spLocks noGrp="1" noEditPoints="1"/>
          </p:cNvSpPr>
          <p:nvPr>
            <p:ph type="body" sz="quarter" idx="19" hasCustomPrompt="1"/>
          </p:nvPr>
        </p:nvSpPr>
        <p:spPr bwMode="invGray">
          <a:xfrm>
            <a:off x="7930728" y="2331867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5"/>
          <p:cNvSpPr>
            <a:spLocks noGrp="1" noEditPoints="1"/>
          </p:cNvSpPr>
          <p:nvPr>
            <p:ph type="body" sz="quarter" idx="20" hasCustomPrompt="1"/>
          </p:nvPr>
        </p:nvSpPr>
        <p:spPr bwMode="invGray">
          <a:xfrm>
            <a:off x="7930728" y="366351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5"/>
          <p:cNvSpPr>
            <a:spLocks noGrp="1" noEditPoints="1"/>
          </p:cNvSpPr>
          <p:nvPr>
            <p:ph type="body" sz="quarter" idx="21" hasCustomPrompt="1"/>
          </p:nvPr>
        </p:nvSpPr>
        <p:spPr bwMode="invGray">
          <a:xfrm>
            <a:off x="7930728" y="499516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5"/>
          <p:cNvSpPr>
            <a:spLocks noGrp="1" noEditPoints="1"/>
          </p:cNvSpPr>
          <p:nvPr>
            <p:ph type="body" sz="quarter" idx="22" hasCustomPrompt="1"/>
          </p:nvPr>
        </p:nvSpPr>
        <p:spPr bwMode="invGray">
          <a:xfrm>
            <a:off x="3858929" y="1432984"/>
            <a:ext cx="3828288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5"/>
          <p:cNvSpPr>
            <a:spLocks noGrp="1" noEditPoints="1"/>
          </p:cNvSpPr>
          <p:nvPr>
            <p:ph type="body" sz="quarter" idx="23" hasCustomPrompt="1"/>
          </p:nvPr>
        </p:nvSpPr>
        <p:spPr bwMode="invGray">
          <a:xfrm>
            <a:off x="7930728" y="1432984"/>
            <a:ext cx="3828288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867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 noEditPoints="1"/>
          </p:cNvSpPr>
          <p:nvPr>
            <p:ph type="pic" sz="quarter" idx="10" hasCustomPrompt="1"/>
          </p:nvPr>
        </p:nvSpPr>
        <p:spPr bwMode="invGray">
          <a:xfrm>
            <a:off x="444500" y="2432897"/>
            <a:ext cx="2767584" cy="2767584"/>
          </a:xfrm>
          <a:prstGeom prst="ellipse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shapes, close the Slide Master and paste the gradient shapes on top of the selected image</a:t>
            </a:r>
          </a:p>
        </p:txBody>
      </p:sp>
      <p:sp>
        <p:nvSpPr>
          <p:cNvPr id="5" name="Oval 4"/>
          <p:cNvSpPr>
            <a:spLocks noChangeAspect="1"/>
          </p:cNvSpPr>
          <p:nvPr userDrawn="1"/>
        </p:nvSpPr>
        <p:spPr bwMode="invGray">
          <a:xfrm>
            <a:off x="451104" y="2432051"/>
            <a:ext cx="2767584" cy="2767584"/>
          </a:xfrm>
          <a:prstGeom prst="ellipse">
            <a:avLst/>
          </a:prstGeom>
          <a:gradFill>
            <a:gsLst>
              <a:gs pos="0">
                <a:schemeClr val="accent1"/>
              </a:gs>
              <a:gs pos="48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 bwMode="invGray">
          <a:xfrm>
            <a:off x="1425346" y="1864793"/>
            <a:ext cx="2767583" cy="2767584"/>
          </a:xfrm>
          <a:prstGeom prst="ellipse">
            <a:avLst/>
          </a:prstGeom>
          <a:gradFill flip="none" rotWithShape="1">
            <a:gsLst>
              <a:gs pos="8000">
                <a:schemeClr val="accent4"/>
              </a:gs>
              <a:gs pos="43000">
                <a:schemeClr val="accent4">
                  <a:alpha val="13000"/>
                </a:schemeClr>
              </a:gs>
              <a:gs pos="71000">
                <a:schemeClr val="accent4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24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Light" pitchFamily="2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/>
          <p:cNvSpPr>
            <a:spLocks noGrp="1" noEditPoints="1"/>
          </p:cNvSpPr>
          <p:nvPr>
            <p:ph type="body" sz="quarter" idx="11" hasCustomPrompt="1"/>
          </p:nvPr>
        </p:nvSpPr>
        <p:spPr bwMode="invGray">
          <a:xfrm>
            <a:off x="4467636" y="1432984"/>
            <a:ext cx="7278624" cy="4657344"/>
          </a:xfrm>
        </p:spPr>
        <p:txBody>
          <a:bodyPr lIns="0" tIns="0" rIns="0" bIns="0" anchor="ctr"/>
          <a:lstStyle>
            <a:lvl1pPr marL="0" indent="0" algn="ctr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Quote/Introduction text</a:t>
            </a:r>
          </a:p>
        </p:txBody>
      </p:sp>
      <p:sp>
        <p:nvSpPr>
          <p:cNvPr id="7" name="Text Placeholder 4"/>
          <p:cNvSpPr>
            <a:spLocks noGrp="1" noEditPoints="1"/>
          </p:cNvSpPr>
          <p:nvPr>
            <p:ph type="body" sz="quarter" idx="1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8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 noEditPoints="1"/>
          </p:cNvSpPr>
          <p:nvPr>
            <p:ph type="body" idx="1"/>
          </p:nvPr>
        </p:nvSpPr>
        <p:spPr bwMode="invGray">
          <a:xfrm>
            <a:off x="303548" y="1432984"/>
            <a:ext cx="11436096" cy="465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16" name="Title Placeholder 1"/>
          <p:cNvSpPr>
            <a:spLocks noGrp="1" noEditPoints="1"/>
          </p:cNvSpPr>
          <p:nvPr>
            <p:ph type="title"/>
          </p:nvPr>
        </p:nvSpPr>
        <p:spPr bwMode="invGray">
          <a:xfrm>
            <a:off x="303548" y="164637"/>
            <a:ext cx="11436096" cy="75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2"/>
          <a:srcRect/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‹#›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b="1" kern="1200" baseline="0">
          <a:solidFill>
            <a:schemeClr val="tx1"/>
          </a:solidFill>
          <a:latin typeface="Raleway SemiBold" pitchFamily="2" charset="0"/>
          <a:ea typeface="Verdana" pitchFamily="34" charset="0"/>
          <a:cs typeface="Raleway SemiBold" pitchFamily="2" charset="0"/>
        </a:defRPr>
      </a:lvl1pPr>
    </p:titleStyle>
    <p:bodyStyle>
      <a:lvl1pPr marL="219451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SzPct val="100000"/>
        <a:buFont typeface="Arial" panose="020B0604020202020204" pitchFamily="34" charset="0"/>
        <a:buChar char="•"/>
        <a:defRPr sz="1867" kern="1200" baseline="0">
          <a:solidFill>
            <a:schemeClr val="tx1"/>
          </a:solidFill>
          <a:latin typeface="Raleway Medium" pitchFamily="2" charset="0"/>
          <a:ea typeface="Verdana" pitchFamily="34" charset="0"/>
          <a:cs typeface="Verdana" pitchFamily="34" charset="0"/>
        </a:defRPr>
      </a:lvl1pPr>
      <a:lvl2pPr marL="438901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Raleway Light" pitchFamily="2" charset="0"/>
          <a:ea typeface="Verdana" pitchFamily="34" charset="0"/>
          <a:cs typeface="Verdana" pitchFamily="34" charset="0"/>
        </a:defRPr>
      </a:lvl2pPr>
      <a:lvl3pPr marL="658352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Raleway Light" pitchFamily="2" charset="0"/>
          <a:ea typeface="Verdana" pitchFamily="34" charset="0"/>
          <a:cs typeface="Verdana" pitchFamily="34" charset="0"/>
        </a:defRPr>
      </a:lvl3pPr>
      <a:lvl4pPr marL="877802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Font typeface="Arial" panose="020B0604020202020204" pitchFamily="34" charset="0"/>
        <a:buChar char="•"/>
        <a:defRPr sz="1333" kern="1200" baseline="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799955" indent="-359991" algn="l" defTabSz="121917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»"/>
        <a:defRPr sz="2133" kern="1200">
          <a:solidFill>
            <a:srgbClr val="FFFFFF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7">
          <p15:clr>
            <a:srgbClr val="F26B43"/>
          </p15:clr>
        </p15:guide>
        <p15:guide id="2" pos="5552">
          <p15:clr>
            <a:srgbClr val="F26B43"/>
          </p15:clr>
        </p15:guide>
        <p15:guide id="3" orient="horz" pos="2880">
          <p15:clr>
            <a:srgbClr val="F26B43"/>
          </p15:clr>
        </p15:guide>
        <p15:guide id="4" pos="2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 noEditPoints="1"/>
          </p:cNvSpPr>
          <p:nvPr>
            <p:ph type="body" sz="quarter" idx="11"/>
          </p:nvPr>
        </p:nvSpPr>
        <p:spPr>
          <a:xfrm>
            <a:off x="425035" y="1701800"/>
            <a:ext cx="6301586" cy="4720021"/>
          </a:xfrm>
        </p:spPr>
        <p:txBody>
          <a:bodyPr/>
          <a:lstStyle/>
          <a:p>
            <a:endParaRPr lang="en-US" sz="6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sz="1800" dirty="0"/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12"/>
          </p:nvPr>
        </p:nvSpPr>
        <p:spPr>
          <a:xfrm>
            <a:off x="408633" y="1868515"/>
            <a:ext cx="5839131" cy="4553306"/>
          </a:xfrm>
        </p:spPr>
        <p:txBody>
          <a:bodyPr/>
          <a:lstStyle/>
          <a:p>
            <a:r>
              <a:rPr lang="en-US" sz="32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Batch 1 </a:t>
            </a:r>
            <a:r>
              <a:rPr lang="en-US" sz="3200" dirty="0" err="1">
                <a:solidFill>
                  <a:schemeClr val="accent1"/>
                </a:solidFill>
              </a:rPr>
              <a:t>AmoFlip</a:t>
            </a:r>
            <a:endParaRPr lang="en-US" sz="3200" dirty="0">
              <a:solidFill>
                <a:schemeClr val="accent1"/>
              </a:solidFill>
            </a:endParaRPr>
          </a:p>
          <a:p>
            <a:r>
              <a:rPr lang="en-IN" sz="2400" dirty="0" err="1"/>
              <a:t>Alekhya</a:t>
            </a:r>
            <a:endParaRPr lang="en-IN" sz="2400" dirty="0"/>
          </a:p>
          <a:p>
            <a:r>
              <a:rPr lang="en-IN" sz="2400" dirty="0"/>
              <a:t>Aravind . G</a:t>
            </a:r>
          </a:p>
          <a:p>
            <a:r>
              <a:rPr lang="en-IN" sz="2400" dirty="0" err="1"/>
              <a:t>Jabeer</a:t>
            </a:r>
            <a:r>
              <a:rPr lang="en-IN" sz="2400" dirty="0"/>
              <a:t> . S</a:t>
            </a:r>
          </a:p>
          <a:p>
            <a:r>
              <a:rPr lang="en-IN" sz="2400" dirty="0"/>
              <a:t>Jaswanth . S</a:t>
            </a:r>
          </a:p>
          <a:p>
            <a:r>
              <a:rPr lang="en-IN" sz="2400" dirty="0" err="1"/>
              <a:t>Jothika</a:t>
            </a:r>
            <a:r>
              <a:rPr lang="en-IN" sz="2400" dirty="0"/>
              <a:t> . A</a:t>
            </a:r>
          </a:p>
          <a:p>
            <a:r>
              <a:rPr lang="en-IN" sz="2400" dirty="0" err="1"/>
              <a:t>KaandhaKumar</a:t>
            </a:r>
            <a:r>
              <a:rPr lang="en-IN" sz="2400" dirty="0"/>
              <a:t> . M</a:t>
            </a:r>
          </a:p>
          <a:p>
            <a:r>
              <a:rPr lang="en-IN" sz="2400" dirty="0"/>
              <a:t>Naveen . K</a:t>
            </a:r>
          </a:p>
          <a:p>
            <a:r>
              <a:rPr lang="en-IN" sz="2400" dirty="0"/>
              <a:t>Naveen . B</a:t>
            </a:r>
          </a:p>
          <a:p>
            <a:r>
              <a:rPr lang="en-IN" sz="2400" dirty="0"/>
              <a:t>Karthick . S</a:t>
            </a:r>
          </a:p>
          <a:p>
            <a:r>
              <a:rPr lang="en-IN" sz="2400" dirty="0"/>
              <a:t>Sai </a:t>
            </a:r>
            <a:r>
              <a:rPr lang="en-IN" sz="2400" dirty="0" err="1"/>
              <a:t>Tejaswni</a:t>
            </a:r>
            <a:r>
              <a:rPr lang="en-IN" sz="2400" dirty="0"/>
              <a:t> . K</a:t>
            </a:r>
          </a:p>
          <a:p>
            <a:r>
              <a:rPr lang="en-IN" sz="2400" dirty="0" err="1"/>
              <a:t>Srija</a:t>
            </a:r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29339" y="114189"/>
            <a:ext cx="6727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Capstone Project</a:t>
            </a:r>
          </a:p>
          <a:p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 rot="10800000" flipV="1">
            <a:off x="614831" y="1270504"/>
            <a:ext cx="31274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Presented By :</a:t>
            </a:r>
            <a:endParaRPr lang="en-IN" sz="2800" dirty="0"/>
          </a:p>
          <a:p>
            <a:endParaRPr lang="en-I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2622E447-48F3-EE0E-C0E9-27F88C5A6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912874" y="2535587"/>
            <a:ext cx="3121152" cy="2340864"/>
          </a:xfrm>
        </p:spPr>
      </p:pic>
      <p:sp>
        <p:nvSpPr>
          <p:cNvPr id="5" name="Slide Number Placeholder 4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10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5265" y="466879"/>
            <a:ext cx="4553519" cy="5766787"/>
          </a:xfrm>
          <a:prstGeom prst="rect">
            <a:avLst/>
          </a:prstGeom>
        </p:spPr>
      </p:pic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E298643D-4A12-B34B-0614-499A355A23F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5542761" y="471639"/>
            <a:ext cx="6368601" cy="5761148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 noEditPoints="1"/>
          </p:cNvSpPr>
          <p:nvPr>
            <p:ph idx="1"/>
          </p:nvPr>
        </p:nvSpPr>
        <p:spPr>
          <a:xfrm>
            <a:off x="599060" y="2187123"/>
            <a:ext cx="11212606" cy="45170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800" dirty="0">
                <a:latin typeface="Raleway Medium"/>
                <a:ea typeface="Verdana"/>
              </a:rPr>
              <a:t> Technology Infrastructure</a:t>
            </a:r>
            <a:endParaRPr lang="en-US" dirty="0">
              <a:latin typeface="Raleway Medium"/>
              <a:ea typeface="Verdana"/>
            </a:endParaRPr>
          </a:p>
          <a:p>
            <a:pPr marL="219075" indent="-219075">
              <a:buFont typeface="Wingdings" panose="05000000000000000000" pitchFamily="2" charset="2"/>
              <a:buChar char="Ø"/>
            </a:pPr>
            <a:endParaRPr lang="en-IN" sz="280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800" dirty="0">
                <a:latin typeface="Raleway Medium"/>
                <a:ea typeface="Verdana"/>
              </a:rPr>
              <a:t> Support Infrastructure</a:t>
            </a:r>
          </a:p>
          <a:p>
            <a:pPr marL="219075" indent="-219075">
              <a:buFont typeface="Wingdings" panose="05000000000000000000" pitchFamily="2" charset="2"/>
              <a:buChar char="Ø"/>
            </a:pPr>
            <a:endParaRPr lang="en-IN" sz="280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800" dirty="0">
                <a:latin typeface="Raleway Medium"/>
                <a:ea typeface="Verdana"/>
              </a:rPr>
              <a:t> Demand Willingness</a:t>
            </a:r>
          </a:p>
        </p:txBody>
      </p:sp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lang="en-IN" dirty="0"/>
          </a:p>
          <a:p>
            <a:r>
              <a:rPr lang="en-IN" sz="4000" dirty="0">
                <a:solidFill>
                  <a:schemeClr val="accent1"/>
                </a:solidFill>
                <a:latin typeface="Raleway SemiBold"/>
                <a:ea typeface="Verdana"/>
              </a:rPr>
              <a:t>Main Growth Factors Of E-Commerce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11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85089" y="1734293"/>
            <a:ext cx="4430436" cy="36201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EditPoints="1"/>
          </p:cNvSpPr>
          <p:nvPr>
            <p:ph idx="1"/>
          </p:nvPr>
        </p:nvSpPr>
        <p:spPr>
          <a:xfrm>
            <a:off x="670567" y="1379683"/>
            <a:ext cx="11431333" cy="461145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Global reach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Cost reduction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Supply chain improvements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Affordable Employees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Absence of Physical company setups</a:t>
            </a:r>
          </a:p>
        </p:txBody>
      </p:sp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4000" dirty="0">
                <a:solidFill>
                  <a:schemeClr val="accent1"/>
                </a:solidFill>
              </a:rPr>
              <a:t>Benefits To Organizations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12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EditPoints="1"/>
          </p:cNvSpPr>
          <p:nvPr>
            <p:ph idx="1"/>
          </p:nvPr>
        </p:nvSpPr>
        <p:spPr>
          <a:xfrm>
            <a:off x="737599" y="1017753"/>
            <a:ext cx="11150853" cy="54008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IN" dirty="0"/>
          </a:p>
          <a:p>
            <a:pPr marL="219075" indent="-219075"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IN" sz="2400" dirty="0"/>
              <a:t> More products and services</a:t>
            </a:r>
          </a:p>
          <a:p>
            <a:pPr marL="0" indent="0">
              <a:buNone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/>
              <a:t> Cheaper products and services</a:t>
            </a:r>
          </a:p>
          <a:p>
            <a:pPr marL="0" indent="0">
              <a:buNone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/>
              <a:t> 24/7 availability</a:t>
            </a:r>
          </a:p>
          <a:p>
            <a:pPr marL="0" indent="0">
              <a:buNone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/>
              <a:t> Faster buying/selling procedure</a:t>
            </a:r>
          </a:p>
          <a:p>
            <a:pPr marL="0" indent="0">
              <a:buNone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/>
              <a:t> Convenience and Easiness </a:t>
            </a:r>
          </a:p>
          <a:p>
            <a:pPr marL="0" indent="0">
              <a:buNone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/>
              <a:t> Coupon and Deals</a:t>
            </a:r>
          </a:p>
        </p:txBody>
      </p:sp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4000" dirty="0">
                <a:solidFill>
                  <a:schemeClr val="accent1"/>
                </a:solidFill>
              </a:rPr>
              <a:t>Benefits To Consumers </a:t>
            </a:r>
            <a:endParaRPr lang="en-IN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13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DISADVANTAGES</a:t>
            </a:r>
            <a:endParaRPr lang="en-IN" sz="3600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sz="quarter" idx="10"/>
          </p:nvPr>
        </p:nvSpPr>
        <p:spPr>
          <a:xfrm>
            <a:off x="525395" y="870011"/>
            <a:ext cx="11214248" cy="52920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2"/>
              </a:solidFill>
              <a:ea typeface="Verdan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  <a:ea typeface="Verdana"/>
              </a:rPr>
              <a:t>Lack of personal touch</a:t>
            </a:r>
            <a:r>
              <a:rPr lang="en-US" sz="2400" dirty="0">
                <a:ea typeface="Verdana"/>
              </a:rPr>
              <a:t>.</a:t>
            </a:r>
            <a:endParaRPr lang="en-US" sz="2100" dirty="0">
              <a:ea typeface="Verdana"/>
            </a:endParaRP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Possibility of credit card number theft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Shipping time can be lengthy.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 No one can buy during a site crash.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Mechanical failures can cause unpredictable effects on the total process.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/>
                </a:solidFill>
              </a:rPr>
              <a:t>Not everyone is connected to the internet</a:t>
            </a:r>
            <a:r>
              <a:rPr lang="en-US" sz="2400" dirty="0"/>
              <a:t>.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US" sz="2400" dirty="0"/>
          </a:p>
          <a:p>
            <a:pPr marL="342900" indent="-342900">
              <a:buFont typeface="Wingdings" panose="020B0604020202020204" pitchFamily="34" charset="0"/>
              <a:buChar char="Ø"/>
            </a:pPr>
            <a:endParaRPr lang="en-IN" sz="2400" dirty="0"/>
          </a:p>
          <a:p>
            <a:endParaRPr lang="en-IN" sz="24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14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A03139-266F-E4AB-BA1D-7EE737607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826" y="1316765"/>
            <a:ext cx="10949055" cy="47792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/>
              <a:t> HTML</a:t>
            </a:r>
            <a:endParaRPr lang="en-US"/>
          </a:p>
          <a:p>
            <a:pPr marL="0" indent="0">
              <a:buNone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/>
              <a:t> CSS</a:t>
            </a:r>
          </a:p>
          <a:p>
            <a:pPr marL="0" indent="0">
              <a:buNone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/>
              <a:t> SQL</a:t>
            </a:r>
          </a:p>
          <a:p>
            <a:pPr marL="0" indent="0">
              <a:buNone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/>
              <a:t> JAVA SCRIPT</a:t>
            </a:r>
          </a:p>
          <a:p>
            <a:pPr marL="219075" indent="-219075">
              <a:buClr>
                <a:srgbClr val="FFFFFF"/>
              </a:buClr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19075" indent="-219075"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IN" sz="2400" dirty="0">
                <a:latin typeface="Raleway Medium"/>
                <a:ea typeface="Verdana"/>
              </a:rPr>
              <a:t> BOOTSTRAP</a:t>
            </a:r>
            <a:endParaRPr lang="en-IN" sz="2400" dirty="0"/>
          </a:p>
          <a:p>
            <a:pPr marL="0" indent="0">
              <a:buClr>
                <a:srgbClr val="FFFFFF"/>
              </a:buClr>
              <a:buNone/>
            </a:pPr>
            <a:endParaRPr lang="en-I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4C719-C721-FACC-40C5-AB281693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113652"/>
            <a:ext cx="11436096" cy="972501"/>
          </a:xfrm>
        </p:spPr>
        <p:txBody>
          <a:bodyPr/>
          <a:lstStyle/>
          <a:p>
            <a:r>
              <a:rPr lang="en-IN" sz="4000" dirty="0">
                <a:solidFill>
                  <a:schemeClr val="accent1"/>
                </a:solidFill>
              </a:rPr>
              <a:t>Languages Used 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1172C-DFCA-C79D-E76F-4BE7677F2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15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9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 noEditPoints="1"/>
          </p:cNvSpPr>
          <p:nvPr>
            <p:ph type="body" sz="quarter" idx="10"/>
          </p:nvPr>
        </p:nvSpPr>
        <p:spPr>
          <a:xfrm>
            <a:off x="464533" y="352695"/>
            <a:ext cx="11436096" cy="5324247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IN" sz="2100" dirty="0">
              <a:ea typeface="Verdana"/>
            </a:endParaRPr>
          </a:p>
          <a:p>
            <a:endParaRPr lang="en-IN" sz="2100" dirty="0">
              <a:ea typeface="Verdana"/>
            </a:endParaRPr>
          </a:p>
          <a:p>
            <a:endParaRPr lang="en-IN" sz="2100" dirty="0">
              <a:ea typeface="Verdana"/>
            </a:endParaRPr>
          </a:p>
          <a:p>
            <a:endParaRPr lang="en-IN" sz="2100" dirty="0">
              <a:ea typeface="Verdana"/>
            </a:endParaRPr>
          </a:p>
          <a:p>
            <a:endParaRPr lang="en-IN" sz="2100" dirty="0">
              <a:ea typeface="Verdana"/>
            </a:endParaRPr>
          </a:p>
          <a:p>
            <a:endParaRPr lang="en-IN" sz="2100" dirty="0">
              <a:ea typeface="Verdana"/>
            </a:endParaRPr>
          </a:p>
          <a:p>
            <a:r>
              <a:rPr lang="en-IN" sz="2100" dirty="0">
                <a:ea typeface="Verdana"/>
              </a:rPr>
              <a:t>                     </a:t>
            </a:r>
            <a:r>
              <a:rPr lang="en-IN" sz="4400" dirty="0">
                <a:ea typeface="Verdana"/>
              </a:rPr>
              <a:t>GUI(Graphical User Interface)</a:t>
            </a:r>
            <a:endParaRPr lang="en-US" sz="210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16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0BC9-649A-2D51-6E8A-EA9C7E13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5841308"/>
          </a:xfrm>
        </p:spPr>
        <p:txBody>
          <a:bodyPr/>
          <a:lstStyle/>
          <a:p>
            <a:r>
              <a:rPr lang="en-IN" sz="2800" dirty="0">
                <a:solidFill>
                  <a:schemeClr val="accent1"/>
                </a:solidFill>
              </a:rPr>
              <a:t>Admin LOGIN PAGE 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50BEC-0CD0-D40B-F631-3D3332C371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4572" y="1704109"/>
            <a:ext cx="10608164" cy="439535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6B421-D7E0-DDDF-DC98-C78EB5562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17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2FCB6F-8644-3276-E1EF-76FD3FA97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" t="17727" r="8466" b="5454"/>
          <a:stretch/>
        </p:blipFill>
        <p:spPr>
          <a:xfrm>
            <a:off x="689264" y="1215736"/>
            <a:ext cx="11199188" cy="539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0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B30C-8F81-4D2E-C519-E2F16813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Raleway SemiBold"/>
                <a:ea typeface="Verdana"/>
              </a:rPr>
              <a:t>Admin Registration Form</a:t>
            </a: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4C620-4BCD-A8D1-FD72-EFF30308F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4571" y="1548244"/>
            <a:ext cx="10348393" cy="450965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666CD-1BEC-9829-3709-2B666F7DC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18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6B29E7-C278-40BA-401E-2F71D4FF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3" r="5149" b="5909"/>
          <a:stretch/>
        </p:blipFill>
        <p:spPr>
          <a:xfrm>
            <a:off x="734291" y="800101"/>
            <a:ext cx="11154161" cy="574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40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CD7B9-6E23-09CE-31D7-41C3C107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19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504604-77F5-00B0-939E-0AC6E1C0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HOME PAGE</a:t>
            </a:r>
            <a:endParaRPr lang="en-IN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04EDF-E3EE-2853-210B-D996FB3C6F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b="4058"/>
          <a:stretch/>
        </p:blipFill>
        <p:spPr bwMode="auto">
          <a:xfrm>
            <a:off x="635098" y="1039091"/>
            <a:ext cx="11253354" cy="557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93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CONTENTS</a:t>
            </a:r>
            <a:endParaRPr lang="en-IN" sz="400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 noEditPoints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4CB147-DC79-F123-7FF4-01B377C51179}"/>
              </a:ext>
            </a:extLst>
          </p:cNvPr>
          <p:cNvSpPr txBox="1"/>
          <p:nvPr/>
        </p:nvSpPr>
        <p:spPr>
          <a:xfrm>
            <a:off x="774879" y="1365161"/>
            <a:ext cx="7522816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400" dirty="0">
                <a:latin typeface="Raleway Medium"/>
                <a:cs typeface="Arial"/>
              </a:rPr>
              <a:t>INTRODUCTION</a:t>
            </a:r>
            <a:endParaRPr lang="en-US" dirty="0"/>
          </a:p>
          <a:p>
            <a:endParaRPr lang="en-IN" sz="2400" dirty="0">
              <a:latin typeface="Raleway Medium"/>
              <a:cs typeface="Arial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latin typeface="Raleway Medium"/>
                <a:cs typeface="Arial"/>
              </a:rPr>
              <a:t>MODELS OF E-COMMERCE</a:t>
            </a:r>
          </a:p>
          <a:p>
            <a:endParaRPr lang="en-IN" sz="2400" dirty="0">
              <a:latin typeface="Raleway Medium"/>
              <a:cs typeface="Arial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latin typeface="Raleway Medium"/>
                <a:cs typeface="Arial"/>
              </a:rPr>
              <a:t>PROCESS OF E-COMMERCE</a:t>
            </a:r>
          </a:p>
          <a:p>
            <a:endParaRPr lang="en-IN" sz="2400" dirty="0">
              <a:latin typeface="Raleway Medium"/>
              <a:cs typeface="Arial"/>
            </a:endParaRPr>
          </a:p>
          <a:p>
            <a:pPr marL="342900" indent="-342900">
              <a:buFont typeface="Wingdings"/>
              <a:buChar char="Ø"/>
            </a:pPr>
            <a:r>
              <a:rPr lang="en-US" sz="2400" dirty="0">
                <a:latin typeface="Raleway Medium"/>
                <a:cs typeface="Arial"/>
              </a:rPr>
              <a:t>GROWTH FACTORS</a:t>
            </a:r>
          </a:p>
          <a:p>
            <a:endParaRPr lang="en-IN" sz="2400" dirty="0">
              <a:latin typeface="Raleway Medium"/>
              <a:cs typeface="Arial"/>
            </a:endParaRPr>
          </a:p>
          <a:p>
            <a:pPr marL="342900" indent="-342900">
              <a:buFont typeface="Wingdings"/>
              <a:buChar char="Ø"/>
            </a:pPr>
            <a:r>
              <a:rPr lang="en-IN" sz="2400" dirty="0">
                <a:latin typeface="Raleway Medium"/>
                <a:cs typeface="Arial"/>
              </a:rPr>
              <a:t>PROS AND CONS</a:t>
            </a:r>
          </a:p>
          <a:p>
            <a:endParaRPr lang="en-IN" sz="2400" dirty="0">
              <a:latin typeface="Raleway Medium"/>
              <a:cs typeface="Arial"/>
            </a:endParaRPr>
          </a:p>
          <a:p>
            <a:pPr marL="342900" indent="-342900">
              <a:buFont typeface="Wingdings"/>
              <a:buChar char="Ø"/>
            </a:pPr>
            <a:r>
              <a:rPr lang="en-IN" sz="2400" dirty="0">
                <a:latin typeface="Raleway Medium"/>
                <a:cs typeface="Arial"/>
              </a:rPr>
              <a:t>LANGUAGES USED</a:t>
            </a:r>
          </a:p>
          <a:p>
            <a:pPr marL="342900" indent="-342900">
              <a:buFont typeface="Wingdings"/>
              <a:buChar char="Ø"/>
            </a:pPr>
            <a:endParaRPr lang="en-IN" sz="2400" dirty="0">
              <a:latin typeface="Raleway Medium"/>
              <a:cs typeface="Arial"/>
            </a:endParaRPr>
          </a:p>
          <a:p>
            <a:pPr marL="342900" indent="-342900">
              <a:buFont typeface="Wingdings"/>
              <a:buChar char="Ø"/>
            </a:pPr>
            <a:r>
              <a:rPr lang="en-IN" sz="2400" dirty="0">
                <a:latin typeface="Raleway Medium"/>
                <a:cs typeface="Arial"/>
              </a:rPr>
              <a:t>OUTPUTS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3219C-73EA-E61B-9E79-2DCAFBFB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20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7B393-3643-CFDE-A755-B294CA66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Raleway SemiBold"/>
                <a:ea typeface="Verdana"/>
              </a:rPr>
              <a:t>Add Products</a:t>
            </a:r>
            <a:endParaRPr lang="en-IN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E27AAF-CEE7-3121-3D39-E03F21500B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98" r="-193" b="4157"/>
          <a:stretch/>
        </p:blipFill>
        <p:spPr bwMode="auto">
          <a:xfrm>
            <a:off x="488372" y="1215737"/>
            <a:ext cx="11436095" cy="539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1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DC6665-4316-C7C9-274E-732CB7D0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C714A-E90D-266A-1E7A-7C0E086B69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0032E-01B1-B342-5D13-95B5CA367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21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2A93E54-8EA0-62DE-6FD6-11FE57E877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4" b="6014"/>
          <a:stretch/>
        </p:blipFill>
        <p:spPr bwMode="auto">
          <a:xfrm>
            <a:off x="1080655" y="1641764"/>
            <a:ext cx="10807797" cy="488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13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E08C3-9A25-C9F5-028F-984A4264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22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E7D411-B26E-9063-E19A-E158ABB8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Event </a:t>
            </a:r>
            <a:endParaRPr lang="en-IN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850645-6552-B7E0-1E33-D55DF10F62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 b="5559"/>
          <a:stretch/>
        </p:blipFill>
        <p:spPr bwMode="auto">
          <a:xfrm>
            <a:off x="727364" y="997527"/>
            <a:ext cx="11161088" cy="561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62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EB04B-9928-7B4E-E0ED-F97CF8CD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23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65CC84-E010-4115-BC70-92F45731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Coupon</a:t>
            </a:r>
            <a:endParaRPr lang="en-IN" sz="3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C690AC-A61E-746C-F705-688A304371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" b="4220"/>
          <a:stretch/>
        </p:blipFill>
        <p:spPr bwMode="auto">
          <a:xfrm>
            <a:off x="623456" y="1163782"/>
            <a:ext cx="11264996" cy="54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75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CAA1F-62F3-B3B3-B96A-1601F134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C09E2-12E9-A7A3-65D6-ECDA7147F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CF980-378A-E45D-3AD9-2831AD8CD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24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741EF31-BDBC-D6A7-2DE6-CA6B44C3A5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2" b="33622"/>
          <a:stretch/>
        </p:blipFill>
        <p:spPr bwMode="auto">
          <a:xfrm>
            <a:off x="894572" y="1652153"/>
            <a:ext cx="10993880" cy="496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35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659DE-2B49-1DEB-4921-11A9115A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25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0C26CC-F853-E227-FB4F-1F84B4A4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>
                <a:solidFill>
                  <a:srgbClr val="00B0F0"/>
                </a:solidFill>
              </a:rPr>
              <a:t>User Login</a:t>
            </a:r>
            <a:endParaRPr lang="en-IN" sz="3200" b="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228536-D059-08E6-D930-83E0B7A24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t="9832" r="4101" b="5135"/>
          <a:stretch/>
        </p:blipFill>
        <p:spPr>
          <a:xfrm>
            <a:off x="1234682" y="942579"/>
            <a:ext cx="10504962" cy="5672065"/>
          </a:xfrm>
        </p:spPr>
      </p:pic>
    </p:spTree>
    <p:extLst>
      <p:ext uri="{BB962C8B-B14F-4D97-AF65-F5344CB8AC3E}">
        <p14:creationId xmlns:p14="http://schemas.microsoft.com/office/powerpoint/2010/main" val="393028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7DE7F-EB85-E232-1419-51A63C67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26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D7D53F-A2CD-7F6D-FCF2-87B0DA89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User Registration</a:t>
            </a:r>
            <a:endParaRPr lang="en-IN" sz="3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72CF68-9748-28B6-6C03-356875307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 r="4729" b="4666"/>
          <a:stretch/>
        </p:blipFill>
        <p:spPr>
          <a:xfrm>
            <a:off x="894572" y="1163783"/>
            <a:ext cx="10993879" cy="5529580"/>
          </a:xfrm>
        </p:spPr>
      </p:pic>
    </p:spTree>
    <p:extLst>
      <p:ext uri="{BB962C8B-B14F-4D97-AF65-F5344CB8AC3E}">
        <p14:creationId xmlns:p14="http://schemas.microsoft.com/office/powerpoint/2010/main" val="3842580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114D9-C2C3-F5F0-64BD-7FC52AA3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27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B99ABA-1FC8-C1B5-304F-47DD3661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Home Page</a:t>
            </a:r>
            <a:endParaRPr lang="en-IN" sz="3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DA2F75-26A1-E46B-5AB7-564DEEED6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2" b="2801"/>
          <a:stretch/>
        </p:blipFill>
        <p:spPr bwMode="auto">
          <a:xfrm>
            <a:off x="452356" y="770400"/>
            <a:ext cx="11538752" cy="59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80089C-D2A0-845D-7FFD-76EEDB3E8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548" y="831273"/>
            <a:ext cx="11436096" cy="525632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230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DE3A0-1CBE-D213-66D2-BE4DD978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28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D94470-4C9D-7F2B-24CC-DA67222B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32D3547-D6CF-311D-B8FE-777268732B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5769" r="238" b="4256"/>
          <a:stretch/>
        </p:blipFill>
        <p:spPr bwMode="auto">
          <a:xfrm>
            <a:off x="1049482" y="1267691"/>
            <a:ext cx="10690162" cy="53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80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8352D-116D-32B8-2C4E-29AB610A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29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399280-F650-68B5-8190-78CFB61D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843281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latin typeface="Raleway SemiBold"/>
                <a:ea typeface="Verdana"/>
              </a:rPr>
              <a:t>Cart</a:t>
            </a:r>
            <a:endParaRPr lang="en-IN" sz="3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AABFF4D-2FE4-C4FE-7C5F-AD6D26481E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6" b="3774"/>
          <a:stretch/>
        </p:blipFill>
        <p:spPr bwMode="auto">
          <a:xfrm>
            <a:off x="737755" y="1215737"/>
            <a:ext cx="11150697" cy="539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28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WHAT IS </a:t>
            </a:r>
            <a:r>
              <a:rPr lang="en-IN" sz="4000" dirty="0">
                <a:solidFill>
                  <a:schemeClr val="accent1"/>
                </a:solidFill>
              </a:rPr>
              <a:t>E-COMMERCE</a:t>
            </a:r>
          </a:p>
        </p:txBody>
      </p:sp>
      <p:sp>
        <p:nvSpPr>
          <p:cNvPr id="15" name="Slide Number Placeholder 14"/>
          <p:cNvSpPr>
            <a:spLocks noGrp="1" noEditPoints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3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19" name="Text Placeholder 18"/>
          <p:cNvSpPr>
            <a:spLocks noGrp="1" noEditPoints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Commonly known as Electronic Marketing.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“It consists of buying an selling goods and services over an electronic systems Such as the internet and other computer networks”.</a:t>
            </a:r>
          </a:p>
          <a:p>
            <a:endParaRPr lang="en-IN" dirty="0">
              <a:solidFill>
                <a:schemeClr val="tx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2"/>
                </a:solidFill>
              </a:rPr>
              <a:t>E-Commerce does not only occur on desktop, though. In fact, most E-Commerce traffic is driven through mobile commerce</a:t>
            </a:r>
            <a:r>
              <a:rPr lang="en-IN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3F0E6-2D9A-9E66-075A-FC36665E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30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051501-41A9-46FF-460F-8B9E0C67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Billing</a:t>
            </a:r>
            <a:endParaRPr lang="en-IN"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0AD6F43-4D19-953F-1E0A-29CAFF9D3A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" r="20726" b="3104"/>
          <a:stretch/>
        </p:blipFill>
        <p:spPr bwMode="auto">
          <a:xfrm>
            <a:off x="1153392" y="1194955"/>
            <a:ext cx="10735060" cy="541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539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BA762F8-8C7D-033B-7C7B-7EF75247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8" y="175370"/>
            <a:ext cx="11436096" cy="964627"/>
          </a:xfrm>
        </p:spPr>
        <p:txBody>
          <a:bodyPr/>
          <a:lstStyle/>
          <a:p>
            <a:r>
              <a:rPr lang="en-US" sz="3200" b="0" dirty="0">
                <a:solidFill>
                  <a:schemeClr val="accent1"/>
                </a:solidFill>
                <a:latin typeface="Raleway SemiBold"/>
                <a:ea typeface="Verdana"/>
              </a:rPr>
              <a:t>Payment</a:t>
            </a:r>
            <a:br>
              <a:rPr lang="en-US" sz="265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AB628-15B4-88DB-D3B9-BB999B3EC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31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0F5C8F9-4E33-F1B9-E782-442063657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 b="5556"/>
          <a:stretch/>
        </p:blipFill>
        <p:spPr bwMode="auto">
          <a:xfrm>
            <a:off x="1080655" y="1049483"/>
            <a:ext cx="1080779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436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64B87E-4CE0-F437-CDAD-5B001BF5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FB567-A19B-190C-A4B6-35F168EDE4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2800" dirty="0"/>
              <a:t>Success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1602C-94C7-B67B-708B-279B08A9A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32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D8D703-ADCA-CFB3-61D8-B825284D77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3" b="21726"/>
          <a:stretch/>
        </p:blipFill>
        <p:spPr bwMode="auto">
          <a:xfrm>
            <a:off x="1028700" y="1413164"/>
            <a:ext cx="10859752" cy="512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47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 noEditPoints="1"/>
          </p:cNvSpPr>
          <p:nvPr>
            <p:ph type="ctrTitle"/>
          </p:nvPr>
        </p:nvSpPr>
        <p:spPr>
          <a:xfrm>
            <a:off x="436905" y="2209802"/>
            <a:ext cx="5486400" cy="1018309"/>
          </a:xfrm>
        </p:spPr>
        <p:txBody>
          <a:bodyPr/>
          <a:lstStyle/>
          <a:p>
            <a:r>
              <a:rPr lang="en-US" sz="4800" dirty="0">
                <a:latin typeface="Raleway SemiBold"/>
                <a:ea typeface="Verdana"/>
              </a:rPr>
              <a:t>THANK YOU...</a:t>
            </a:r>
          </a:p>
        </p:txBody>
      </p:sp>
      <p:sp>
        <p:nvSpPr>
          <p:cNvPr id="3" name="Slide Number Placeholder 2" hidden="1"/>
          <p:cNvSpPr>
            <a:spLocks noGrp="1" noEditPoints="1"/>
          </p:cNvSpPr>
          <p:nvPr>
            <p:ph type="sldNum" sz="quarter" idx="4294967295"/>
          </p:nvPr>
        </p:nvSpPr>
        <p:spPr>
          <a:xfrm>
            <a:off x="303548" y="6326612"/>
            <a:ext cx="591024" cy="288033"/>
          </a:xfr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Tx/>
              <a:buNone/>
            </a:pPr>
            <a:fld id="{29D4CCCC-8140-405D-BAFA-373E4749F780}" type="slidenum">
              <a:rPr kumimoji="0" lang="en-US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33</a:t>
            </a:fld>
            <a:endParaRPr kumimoji="0" lang="en-US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 noEditPoint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/>
              <a:t>WHY USE </a:t>
            </a:r>
          </a:p>
          <a:p>
            <a:r>
              <a:rPr lang="en-IN"/>
              <a:t>E-COMMERCE....?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4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 noEditPoints="1"/>
          </p:cNvSpPr>
          <p:nvPr>
            <p:ph type="body" sz="quarter" idx="11"/>
          </p:nvPr>
        </p:nvSpPr>
        <p:spPr>
          <a:xfrm>
            <a:off x="600567" y="1026924"/>
            <a:ext cx="7124295" cy="4657344"/>
          </a:xfrm>
          <a:prstGeom prst="rect">
            <a:avLst/>
          </a:prstGeo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3200"/>
              <a:t>Low Entry Cost</a:t>
            </a:r>
          </a:p>
          <a:p>
            <a:pPr marL="0" indent="0" algn="l">
              <a:buFont typeface="Wingdings" panose="05000000000000000000" pitchFamily="2" charset="2"/>
              <a:buNone/>
            </a:pPr>
            <a:endParaRPr lang="en-IN" sz="320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3200"/>
              <a:t>Reduces Transaction Costs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320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3200"/>
              <a:t>Access To The Global Market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320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3200"/>
              <a:t>Secure Market Share</a:t>
            </a:r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5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68493" y="1623400"/>
            <a:ext cx="3988703" cy="36111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EditPoints="1"/>
          </p:cNvSpPr>
          <p:nvPr>
            <p:ph idx="1"/>
          </p:nvPr>
        </p:nvSpPr>
        <p:spPr>
          <a:xfrm>
            <a:off x="766155" y="1911604"/>
            <a:ext cx="11045511" cy="477923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Business to Consumer(B2C)</a:t>
            </a:r>
          </a:p>
          <a:p>
            <a:pPr marL="0" indent="0">
              <a:buNone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Business to Business(B2B)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Consumer to Consumer(C2C)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Consumer to Business(C2B)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600"/>
              <a:t>Types Of Ecommerce Models</a:t>
            </a:r>
            <a:endParaRPr sz="360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6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5F333B-8383-9299-DC19-AA238778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18" y="1137139"/>
            <a:ext cx="6992470" cy="3255816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 An Ecommerce Application with coupon management system is a powerful tool to attract customers and  which helps to engage with customers while giving you real time data of how and when coupons are used. 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 Today business play on this trend by        integrating their business strategies with a Coupon Management System.       </a:t>
            </a:r>
            <a:endParaRPr lang="en-IN" sz="2400" dirty="0"/>
          </a:p>
        </p:txBody>
      </p:sp>
      <p:sp>
        <p:nvSpPr>
          <p:cNvPr id="7" name="Title 6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3600" dirty="0">
                <a:solidFill>
                  <a:schemeClr val="accent1"/>
                </a:solidFill>
              </a:rPr>
              <a:t>B2C E-COMMERCE</a:t>
            </a:r>
            <a:br>
              <a:rPr lang="en-IN" sz="3600" dirty="0">
                <a:solidFill>
                  <a:schemeClr val="accent1"/>
                </a:solidFill>
              </a:rPr>
            </a:br>
            <a:endParaRPr lang="en-IN" sz="360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7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72400" y="1316765"/>
            <a:ext cx="3967244" cy="3918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96981-7196-BE0D-0A67-3C1D08A1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3" y="4425835"/>
            <a:ext cx="6207696" cy="2044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 noEditPoints="1"/>
          </p:cNvSpPr>
          <p:nvPr>
            <p:ph idx="1"/>
          </p:nvPr>
        </p:nvSpPr>
        <p:spPr>
          <a:xfrm>
            <a:off x="308311" y="1547378"/>
            <a:ext cx="11431333" cy="4779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>
                <a:latin typeface="Raleway Medium"/>
                <a:ea typeface="Verdana"/>
              </a:rPr>
              <a:t> A Consumer uses Web browser to connect to the home page of a merchant's Web site on the Internet.</a:t>
            </a:r>
            <a:endParaRPr lang="en-US" dirty="0">
              <a:latin typeface="Raleway Medium"/>
              <a:ea typeface="Verdana"/>
            </a:endParaRPr>
          </a:p>
          <a:p>
            <a:pPr marL="219075" indent="-219075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>
                <a:latin typeface="Raleway Medium"/>
                <a:ea typeface="Verdana"/>
              </a:rPr>
              <a:t> The Consumer browsers the </a:t>
            </a:r>
            <a:r>
              <a:rPr lang="en-IN" sz="2400" dirty="0" err="1">
                <a:latin typeface="Raleway Medium"/>
                <a:ea typeface="Verdana"/>
              </a:rPr>
              <a:t>catalog</a:t>
            </a:r>
            <a:r>
              <a:rPr lang="en-IN" sz="2400" dirty="0">
                <a:latin typeface="Raleway Medium"/>
                <a:ea typeface="Verdana"/>
              </a:rPr>
              <a:t> of products featured on the site and selects items to purchase. The selected items are placed in the electronic equivalent of a shopping cart.</a:t>
            </a:r>
          </a:p>
          <a:p>
            <a:pPr marL="219075" indent="-219075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>
                <a:latin typeface="Raleway Medium"/>
                <a:ea typeface="Verdana"/>
              </a:rPr>
              <a:t> When the consumer is ready to complete the purchase of selected items, she provides a bill-to and ship-to address for purchase and delivery.</a:t>
            </a:r>
          </a:p>
          <a:p>
            <a:pPr marL="219075" indent="-219075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0" indent="0">
              <a:buFont typeface="Wingdings" panose="05000000000000000000" pitchFamily="2" charset="2"/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sz="4400" dirty="0">
                <a:solidFill>
                  <a:schemeClr val="accent1"/>
                </a:solidFill>
              </a:rPr>
              <a:t>The Process Of  E-Commerce</a:t>
            </a:r>
          </a:p>
          <a:p>
            <a:endParaRPr lang="en-IN" sz="3600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8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lang="en-IN" sz="2800" dirty="0"/>
          </a:p>
          <a:p>
            <a:r>
              <a:rPr lang="en-IN" sz="2800" dirty="0">
                <a:solidFill>
                  <a:schemeClr val="accent1"/>
                </a:solidFill>
              </a:rPr>
              <a:t>Contd..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 noEditPoints="1"/>
          </p:cNvSpPr>
          <p:nvPr>
            <p:ph idx="1"/>
          </p:nvPr>
        </p:nvSpPr>
        <p:spPr>
          <a:xfrm>
            <a:off x="303548" y="1835409"/>
            <a:ext cx="11431333" cy="4779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19075" indent="-219075">
              <a:buFont typeface="Wingdings" panose="05000000000000000000" pitchFamily="2" charset="2"/>
              <a:buChar char="Ø"/>
            </a:pPr>
            <a:r>
              <a:rPr lang="en-US" sz="2400" dirty="0">
                <a:latin typeface="Raleway Medium"/>
                <a:ea typeface="Verdana"/>
              </a:rPr>
              <a:t> </a:t>
            </a:r>
            <a:r>
              <a:rPr sz="2400" dirty="0">
                <a:latin typeface="Raleway Medium"/>
                <a:ea typeface="Verdana"/>
              </a:rPr>
              <a:t>When the credit card number is validated and the order is completed at the Commerce Server Site, the merchant's site displays a receipt confirming the customer's purchase.</a:t>
            </a:r>
            <a:endParaRPr lang="en-IN" sz="2400" dirty="0">
              <a:latin typeface="Raleway Medium"/>
              <a:ea typeface="Verdana"/>
            </a:endParaRPr>
          </a:p>
          <a:p>
            <a:pPr marL="219075" indent="-219075">
              <a:buFont typeface="Wingdings" panose="05000000000000000000" pitchFamily="2" charset="2"/>
              <a:buChar char="Ø"/>
            </a:pPr>
            <a:endParaRPr lang="en-IN" sz="2400"/>
          </a:p>
          <a:p>
            <a:pPr marL="219075" indent="-219075">
              <a:buFont typeface="Wingdings" panose="05000000000000000000" pitchFamily="2" charset="2"/>
              <a:buChar char="Ø"/>
            </a:pPr>
            <a:r>
              <a:rPr lang="en-IN" sz="2400" dirty="0">
                <a:latin typeface="Raleway Medium"/>
                <a:ea typeface="Verdana"/>
              </a:rPr>
              <a:t> The Commerce Server Site then forwards the order to a Processing Network for payment processing and fulfilment.</a:t>
            </a:r>
          </a:p>
          <a:p>
            <a:pPr marL="219075" indent="-219075">
              <a:buFont typeface="Wingdings" panose="05000000000000000000" pitchFamily="2" charset="2"/>
              <a:buChar char="Ø"/>
            </a:pPr>
            <a:endParaRPr lang="en-IN"/>
          </a:p>
          <a:p>
            <a:pPr marL="219075" indent="-219075">
              <a:buFont typeface="Wingdings" panose="05000000000000000000" pitchFamily="2" charset="2"/>
              <a:buChar char="Ø"/>
            </a:pPr>
            <a:endParaRPr lang="en-IN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fld id="{DAF489CC-3B7A-4DA5-A8C0-4984788D0EC5}" type="slidenum">
              <a:rPr kumimoji="0" lang="nl-NL" sz="1067" b="0" i="0" u="none" strike="noStrike" kern="1200" cap="none" spc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latin typeface="Raleway Medium" pitchFamily="2" charset="0"/>
                <a:ea typeface="Verdana" pitchFamily="34" charset="0"/>
              </a:rPr>
              <a:t>9</a:t>
            </a:fld>
            <a:endParaRPr kumimoji="0" lang="nl-NL" sz="1067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Raleway Medium" pitchFamily="2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oup_Internal_Dark">
  <a:themeElements>
    <a:clrScheme name="New Atos Colors">
      <a:dk1>
        <a:srgbClr val="0F0F0F"/>
      </a:dk1>
      <a:lt1>
        <a:sysClr val="window" lastClr="FFFFFF"/>
      </a:lt1>
      <a:dk2>
        <a:srgbClr val="0F0F0F"/>
      </a:dk2>
      <a:lt2>
        <a:srgbClr val="FFFFFF"/>
      </a:lt2>
      <a:accent1>
        <a:srgbClr val="0596FF"/>
      </a:accent1>
      <a:accent2>
        <a:srgbClr val="A375FF"/>
      </a:accent2>
      <a:accent3>
        <a:srgbClr val="FF5269"/>
      </a:accent3>
      <a:accent4>
        <a:srgbClr val="00A39B"/>
      </a:accent4>
      <a:accent5>
        <a:srgbClr val="B88D00"/>
      </a:accent5>
      <a:accent6>
        <a:srgbClr val="2B2B2B"/>
      </a:accent6>
      <a:hlink>
        <a:srgbClr val="0596FF"/>
      </a:hlink>
      <a:folHlink>
        <a:srgbClr val="68C0FF"/>
      </a:folHlink>
    </a:clrScheme>
    <a:fontScheme name="Atos Black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Atos Blue">
      <a:srgbClr val="0596FF"/>
    </a:custClr>
    <a:custClr name="Atos Purple">
      <a:srgbClr val="A375FF"/>
    </a:custClr>
    <a:custClr name="Atos Red">
      <a:srgbClr val="FF5269"/>
    </a:custClr>
    <a:custClr name="Atos Green">
      <a:srgbClr val="00A39B"/>
    </a:custClr>
    <a:custClr name="Atos Yellow">
      <a:srgbClr val="B88D00"/>
    </a:custClr>
    <a:custClr name="Atos Grey">
      <a:srgbClr val="2B2B2B"/>
    </a:custClr>
  </a:custClrLst>
  <a:extLst>
    <a:ext uri="{05A4C25C-085E-4340-85A3-A5531E510DB2}">
      <thm15:themeFamily xmlns:thm15="http://schemas.microsoft.com/office/thememl/2012/main" name="Atos Group Template_Internal_Dark &amp; Light.potx" id="{C6A30C34-87FF-46D2-B2A9-8D3D01D07AA6}" vid="{164DBF31-3E98-483E-B115-0580001C07B3}"/>
    </a:ext>
  </a:extLst>
</a:theme>
</file>

<file path=ppt/theme/theme2.xml><?xml version="1.0" encoding="utf-8"?>
<a:theme xmlns:a="http://schemas.openxmlformats.org/drawingml/2006/main" name="Group_Internal_Dark">
  <a:themeElements>
    <a:clrScheme name="New Atos Colors">
      <a:dk1>
        <a:srgbClr val="0F0F0F"/>
      </a:dk1>
      <a:lt1>
        <a:sysClr val="window" lastClr="FFFFFF"/>
      </a:lt1>
      <a:dk2>
        <a:srgbClr val="0F0F0F"/>
      </a:dk2>
      <a:lt2>
        <a:srgbClr val="FFFFFF"/>
      </a:lt2>
      <a:accent1>
        <a:srgbClr val="0596FF"/>
      </a:accent1>
      <a:accent2>
        <a:srgbClr val="A375FF"/>
      </a:accent2>
      <a:accent3>
        <a:srgbClr val="FF5269"/>
      </a:accent3>
      <a:accent4>
        <a:srgbClr val="00A39B"/>
      </a:accent4>
      <a:accent5>
        <a:srgbClr val="B88D00"/>
      </a:accent5>
      <a:accent6>
        <a:srgbClr val="2B2B2B"/>
      </a:accent6>
      <a:hlink>
        <a:srgbClr val="0596FF"/>
      </a:hlink>
      <a:folHlink>
        <a:srgbClr val="68C0FF"/>
      </a:folHlink>
    </a:clrScheme>
    <a:fontScheme name="Atos Black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Atos Blue">
      <a:srgbClr val="0596FF"/>
    </a:custClr>
    <a:custClr name="Atos Purple">
      <a:srgbClr val="A375FF"/>
    </a:custClr>
    <a:custClr name="Atos Red">
      <a:srgbClr val="FF5269"/>
    </a:custClr>
    <a:custClr name="Atos Green">
      <a:srgbClr val="00A39B"/>
    </a:custClr>
    <a:custClr name="Atos Yellow">
      <a:srgbClr val="B88D00"/>
    </a:custClr>
    <a:custClr name="Atos Grey">
      <a:srgbClr val="2B2B2B"/>
    </a:custClr>
  </a:custClrLst>
  <a:extLst>
    <a:ext uri="{05A4C25C-085E-4340-85A3-A5531E510DB2}">
      <thm15:themeFamily xmlns:thm15="http://schemas.microsoft.com/office/thememl/2012/main" name="Atos Group Template_Internal_Dark &amp; Light.potx" id="{C6A30C34-87FF-46D2-B2A9-8D3D01D07AA6}" vid="{164DBF31-3E98-483E-B115-0580001C07B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7E32DB50753945BA1E6D40BC05B090" ma:contentTypeVersion="4" ma:contentTypeDescription="Create a new document." ma:contentTypeScope="" ma:versionID="09e1adb517bb487ac688e1288e8f00da">
  <xsd:schema xmlns:xsd="http://www.w3.org/2001/XMLSchema" xmlns:xs="http://www.w3.org/2001/XMLSchema" xmlns:p="http://schemas.microsoft.com/office/2006/metadata/properties" xmlns:ns2="65e8c470-79de-40a5-ab28-5d753802ef75" targetNamespace="http://schemas.microsoft.com/office/2006/metadata/properties" ma:root="true" ma:fieldsID="b57f8a94f739962cc05cbe2e36583844" ns2:_="">
    <xsd:import namespace="65e8c470-79de-40a5-ab28-5d753802ef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e8c470-79de-40a5-ab28-5d753802ef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005F25-421F-4934-B21C-B0D8162ED6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e8c470-79de-40a5-ab28-5d753802e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BDC20D-CFA8-4351-8A05-135AD84935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E3FBDA-B284-49D1-A6A0-B78A787FFA59}">
  <ds:schemaRefs>
    <ds:schemaRef ds:uri="http://schemas.openxmlformats.org/package/2006/metadata/core-properties"/>
    <ds:schemaRef ds:uri="65e8c470-79de-40a5-ab28-5d753802ef75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Words>558</Words>
  <Application>Microsoft Office PowerPoint</Application>
  <PresentationFormat>Widescreen</PresentationFormat>
  <Paragraphs>195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Lucida Sans Unicode</vt:lpstr>
      <vt:lpstr>Raleway Light</vt:lpstr>
      <vt:lpstr>Raleway Medium</vt:lpstr>
      <vt:lpstr>Raleway SemiBold</vt:lpstr>
      <vt:lpstr>Verdana</vt:lpstr>
      <vt:lpstr>Wingdings</vt:lpstr>
      <vt:lpstr>Group_Internal_Dark</vt:lpstr>
      <vt:lpstr>PowerPoint Presentation</vt:lpstr>
      <vt:lpstr>CONTENTS</vt:lpstr>
      <vt:lpstr>WHAT IS E-COMMERCE</vt:lpstr>
      <vt:lpstr>PowerPoint Presentation</vt:lpstr>
      <vt:lpstr>PowerPoint Presentation</vt:lpstr>
      <vt:lpstr>PowerPoint Presentation</vt:lpstr>
      <vt:lpstr>B2C E-COMMERCE </vt:lpstr>
      <vt:lpstr>The Process Of  E-Commerce </vt:lpstr>
      <vt:lpstr> Contd..</vt:lpstr>
      <vt:lpstr>PowerPoint Presentation</vt:lpstr>
      <vt:lpstr> Main Growth Factors Of E-Commerce</vt:lpstr>
      <vt:lpstr>Benefits To Organizations</vt:lpstr>
      <vt:lpstr>Benefits To Consumers </vt:lpstr>
      <vt:lpstr>DISADVANTAGES</vt:lpstr>
      <vt:lpstr>Languages Used </vt:lpstr>
      <vt:lpstr>PowerPoint Presentation</vt:lpstr>
      <vt:lpstr>Admin LOGIN PAGE </vt:lpstr>
      <vt:lpstr>Admin Registration Form</vt:lpstr>
      <vt:lpstr>HOME PAGE</vt:lpstr>
      <vt:lpstr>Add Products</vt:lpstr>
      <vt:lpstr>PowerPoint Presentation</vt:lpstr>
      <vt:lpstr>Event </vt:lpstr>
      <vt:lpstr>Coupon</vt:lpstr>
      <vt:lpstr>PowerPoint Presentation</vt:lpstr>
      <vt:lpstr>User Login</vt:lpstr>
      <vt:lpstr>User Registration</vt:lpstr>
      <vt:lpstr>Home Page</vt:lpstr>
      <vt:lpstr>PowerPoint Presentation</vt:lpstr>
      <vt:lpstr>Cart</vt:lpstr>
      <vt:lpstr>Billing</vt:lpstr>
      <vt:lpstr>Payment </vt:lpstr>
      <vt:lpstr>PowerPoint Presentation</vt:lpstr>
      <vt:lpstr>THANK YOU...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P, Giri Prasad</dc:creator>
  <cp:lastModifiedBy>jaswanth seemakurthi</cp:lastModifiedBy>
  <cp:revision>299</cp:revision>
  <dcterms:created xsi:type="dcterms:W3CDTF">2022-05-12T05:02:24Z</dcterms:created>
  <dcterms:modified xsi:type="dcterms:W3CDTF">2022-12-13T20:21:17Z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2022-05-12T05:02:24Z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8cba818e-36aa-43ec-810d-90bc6634fc57</vt:lpwstr>
  </property>
  <property fmtid="{D5CDD505-2E9C-101B-9397-08002B2CF9AE}" pid="8" name="MSIP_Label_e463cba9-5f6c-478d-9329-7b2295e4e8ed_ContentBits">
    <vt:lpwstr>0</vt:lpwstr>
  </property>
  <property fmtid="{D5CDD505-2E9C-101B-9397-08002B2CF9AE}" pid="9" name="ContentTypeId">
    <vt:lpwstr>0x0101008F7E32DB50753945BA1E6D40BC05B090</vt:lpwstr>
  </property>
</Properties>
</file>